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72" r:id="rId15"/>
    <p:sldId id="269" r:id="rId16"/>
    <p:sldId id="274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65" autoAdjust="0"/>
    <p:restoredTop sz="94294" autoAdjust="0"/>
  </p:normalViewPr>
  <p:slideViewPr>
    <p:cSldViewPr>
      <p:cViewPr varScale="1">
        <p:scale>
          <a:sx n="82" d="100"/>
          <a:sy n="82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D0CEE-F51C-4817-B306-9023F42A5241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0507-DB67-4017-8BB6-2EEE7625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5673E3-82C7-4CD7-9AD5-2D3B77E5B044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551D4-47C9-4E10-B222-7C3040FC31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S0NG$\SONGS\MP3\eType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S0NG$\SONGS\MP3\eType.mp3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990600"/>
            <a:ext cx="6172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i-IN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Mangal" pitchFamily="2"/>
              </a:rPr>
              <a:t>चंद्र गहना से लौटती बेर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eTyp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  <p:pic>
        <p:nvPicPr>
          <p:cNvPr id="19465" name="Picture 9" descr="C:\Documents and Settings\sampada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33800"/>
            <a:ext cx="1924050" cy="2619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5029200"/>
            <a:ext cx="426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/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ln/>
              <a:solidFill>
                <a:srgbClr val="FF0000"/>
              </a:solidFill>
              <a:latin typeface="Shusha" pitchFamily="2" charset="0"/>
            </a:endParaRPr>
          </a:p>
          <a:p>
            <a:pPr algn="ctr"/>
            <a:endParaRPr lang="en-US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52578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/>
              <a:t>प्र.स्ना.शि.,हिन्दी </a:t>
            </a:r>
            <a:br>
              <a:rPr lang="hi-IN" b="1" dirty="0" smtClean="0"/>
            </a:br>
            <a:r>
              <a:rPr lang="hi-IN" b="1" dirty="0" smtClean="0"/>
              <a:t>के.वि.भांडुप</a:t>
            </a:r>
            <a:br>
              <a:rPr lang="hi-IN" b="1" dirty="0" smtClean="0"/>
            </a:br>
            <a:r>
              <a:rPr lang="hi-IN" b="1" dirty="0" smtClean="0"/>
              <a:t>मुंबई  </a:t>
            </a:r>
            <a:br>
              <a:rPr lang="hi-IN" b="1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47244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/>
                <a:solidFill>
                  <a:srgbClr val="FF0000"/>
                </a:solidFill>
                <a:latin typeface="Shusha" pitchFamily="2" charset="0"/>
              </a:rPr>
              <a:t>ramakRYNa</a:t>
            </a:r>
            <a:r>
              <a:rPr lang="en-US" b="1" dirty="0" smtClean="0">
                <a:ln/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7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3.gstatic.com/images?q=tbn:ANd9GcT7a6UuAbQiRXc4oqHssmlB5FbgdYyxmAPLLEtLlBf88vD0Bvg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382000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304800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पोखर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279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ampada\Desktop\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3200400" cy="533400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990600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3594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pshots.com/images/uploads/2010/09/kingfisher_bird_photograp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458200" cy="453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381000"/>
            <a:ext cx="686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काले माथ वाली चिडिया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295400"/>
            <a:ext cx="1978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रामचिरैया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Straight Arrow Connector 15"/>
          <p:cNvCxnSpPr>
            <a:endCxn id="10" idx="2"/>
          </p:cNvCxnSpPr>
          <p:nvPr/>
        </p:nvCxnSpPr>
        <p:spPr>
          <a:xfrm flipV="1">
            <a:off x="3810000" y="1941731"/>
            <a:ext cx="2360813" cy="1106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31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reethumbs.dreamstime.com/488/big/free_4886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382000" cy="4541520"/>
          </a:xfrm>
          <a:prstGeom prst="rect">
            <a:avLst/>
          </a:prstGeom>
          <a:noFill/>
        </p:spPr>
      </p:pic>
      <p:cxnSp>
        <p:nvCxnSpPr>
          <p:cNvPr id="8" name="Curved Connector 7"/>
          <p:cNvCxnSpPr/>
          <p:nvPr/>
        </p:nvCxnSpPr>
        <p:spPr>
          <a:xfrm rot="16200000" flipH="1">
            <a:off x="2286000" y="1524000"/>
            <a:ext cx="2590800" cy="2590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00" y="76200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बगुला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542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eTyp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37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upload.wikimedia.org/wikipedia/commons/8/82/Pentland_Hills_from_Allermu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458200" cy="4876800"/>
          </a:xfrm>
          <a:prstGeom prst="rect">
            <a:avLst/>
          </a:prstGeom>
          <a:noFill/>
        </p:spPr>
      </p:pic>
      <p:cxnSp>
        <p:nvCxnSpPr>
          <p:cNvPr id="9" name="Curved Connector 8"/>
          <p:cNvCxnSpPr>
            <a:stCxn id="8" idx="2"/>
          </p:cNvCxnSpPr>
          <p:nvPr/>
        </p:nvCxnSpPr>
        <p:spPr>
          <a:xfrm rot="16200000" flipH="1">
            <a:off x="3091033" y="1795632"/>
            <a:ext cx="2173069" cy="13984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762000"/>
            <a:ext cx="5737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दुर-दुर तक फैली हुई पहाडियाँ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3875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2743200" cy="559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 descr="C:\Documents and Settings\sampada\Desktop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38200"/>
            <a:ext cx="2219325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16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_LPbOUY5i9X4/TH0qa2oNz7I/AAAAAAAAC1U/A_qxMIeomxo/s1600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38100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सारस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589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752600"/>
            <a:ext cx="5410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perspective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i-IN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धन्यवाद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  <p:pic>
        <p:nvPicPr>
          <p:cNvPr id="2050" name="Picture 2" descr="http://t0.gstatic.com/images?q=tbn:ANd9GcTueOB_s98c3DIsCH8-aYCTfhyhx6UsyL_ERBxPkIF-vY5VnpQy3MYP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895600"/>
            <a:ext cx="4038600" cy="2876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2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6172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00200" y="381000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केदारनाथ अग्रवाल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371600"/>
            <a:ext cx="2247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106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304800"/>
            <a:ext cx="694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cs typeface="Mangal" pitchFamily="2"/>
              </a:rPr>
              <a:t>चंद्र गहना से लौटती बेर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45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177/2998832971_6fb1f6f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458200" cy="4648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53200" y="1143000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मेड़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381000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गाँव के खेत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>
          <a:xfrm rot="5400000">
            <a:off x="4993275" y="2587257"/>
            <a:ext cx="2745938" cy="1150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859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_IiZo7x2wLLM/S0HiRyyjTpI/AAAAAAAAAy0/J4pUidRxJWo/s320/chickpe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34400" cy="45720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11" idx="2"/>
          </p:cNvCxnSpPr>
          <p:nvPr/>
        </p:nvCxnSpPr>
        <p:spPr>
          <a:xfrm rot="5400000">
            <a:off x="4025988" y="2182943"/>
            <a:ext cx="2401669" cy="1919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15000" y="1295400"/>
            <a:ext cx="942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चना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81000"/>
            <a:ext cx="398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चना का पौघा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67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img.fropper.com/z/blog-images/500x400/m/malwanchal-hp7-blog-52233.p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82000" cy="48768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19" idx="2"/>
          </p:cNvCxnSpPr>
          <p:nvPr/>
        </p:nvCxnSpPr>
        <p:spPr>
          <a:xfrm rot="5400000">
            <a:off x="3089368" y="1686407"/>
            <a:ext cx="3225225" cy="2850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914400"/>
            <a:ext cx="2348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अलसी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hi-I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के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hi-I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फूल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152400"/>
            <a:ext cx="192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अलसी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282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sampada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3429000" cy="563880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838200"/>
            <a:ext cx="396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187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5029200"/>
          </a:xfrm>
        </p:spPr>
      </p:pic>
      <p:sp>
        <p:nvSpPr>
          <p:cNvPr id="6" name="Rectangle 5"/>
          <p:cNvSpPr/>
          <p:nvPr/>
        </p:nvSpPr>
        <p:spPr>
          <a:xfrm>
            <a:off x="3657600" y="30480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Bodoni MT Black" pitchFamily="18" charset="0"/>
              </a:rPr>
              <a:t>सरसों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26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19"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517</TotalTime>
  <Words>43</Words>
  <Application>Microsoft Office PowerPoint</Application>
  <PresentationFormat>On-screen Show (4:3)</PresentationFormat>
  <Paragraphs>20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SHUBHAM</dc:creator>
  <cp:lastModifiedBy>as</cp:lastModifiedBy>
  <cp:revision>59</cp:revision>
  <dcterms:created xsi:type="dcterms:W3CDTF">2012-10-10T12:32:25Z</dcterms:created>
  <dcterms:modified xsi:type="dcterms:W3CDTF">2012-12-15T15:43:51Z</dcterms:modified>
</cp:coreProperties>
</file>