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"/>
  </p:notesMasterIdLst>
  <p:handoutMasterIdLst>
    <p:handoutMasterId r:id="rId6"/>
  </p:handoutMasterIdLst>
  <p:sldIdLst>
    <p:sldId id="337" r:id="rId2"/>
    <p:sldId id="333" r:id="rId3"/>
    <p:sldId id="309" r:id="rId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DC0677-7DED-46E5-9E2B-9AC464AF05D7}">
          <p14:sldIdLst>
            <p14:sldId id="337"/>
            <p14:sldId id="333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FF2"/>
    <a:srgbClr val="F1F5E6"/>
    <a:srgbClr val="683791"/>
    <a:srgbClr val="5C3281"/>
    <a:srgbClr val="F1F5E5"/>
    <a:srgbClr val="5C7A78"/>
    <a:srgbClr val="F7F9F0"/>
    <a:srgbClr val="F5F8ED"/>
    <a:srgbClr val="F6F9E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22" autoAdjust="0"/>
  </p:normalViewPr>
  <p:slideViewPr>
    <p:cSldViewPr>
      <p:cViewPr varScale="1">
        <p:scale>
          <a:sx n="64" d="100"/>
          <a:sy n="64" d="100"/>
        </p:scale>
        <p:origin x="2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81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7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2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</a:t>
            </a:r>
            <a:r>
              <a:rPr lang="en-IN" sz="71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  <a:latin typeface="Algerian" panose="04020705040A02060702" pitchFamily="82" charset="0"/>
              </a:rPr>
              <a:t>                    </a:t>
            </a:r>
            <a:r>
              <a:rPr lang="en-US" sz="4000" b="1" dirty="0">
                <a:solidFill>
                  <a:srgbClr val="00B050"/>
                </a:solidFill>
                <a:latin typeface="Algerian" panose="04020705040A02060702" pitchFamily="82" charset="0"/>
              </a:rPr>
              <a:t>TRAINING METHODOLOGIES</a:t>
            </a:r>
            <a:r>
              <a:rPr lang="en-IN" sz="2400" dirty="0">
                <a:solidFill>
                  <a:srgbClr val="0070C0"/>
                </a:solidFill>
                <a:latin typeface="Algerian" panose="04020705040A02060702" pitchFamily="82" charset="0"/>
              </a:rPr>
              <a:t>  </a:t>
            </a:r>
          </a:p>
          <a:p>
            <a:pPr marL="0" indent="0">
              <a:buNone/>
            </a:pPr>
            <a:endParaRPr lang="en-IN" sz="2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IN" sz="2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  <a:latin typeface="Algerian" panose="04020705040A02060702" pitchFamily="82" charset="0"/>
              </a:rPr>
              <a:t>                              </a:t>
            </a:r>
            <a:r>
              <a:rPr lang="en-IN" sz="2400" dirty="0">
                <a:solidFill>
                  <a:srgbClr val="0070C0"/>
                </a:solidFill>
              </a:rPr>
              <a:t>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       </a:t>
            </a:r>
            <a:r>
              <a:rPr lang="en-IN" sz="2800" dirty="0">
                <a:solidFill>
                  <a:srgbClr val="00B0F0"/>
                </a:solidFill>
              </a:rPr>
              <a:t>                                                </a:t>
            </a:r>
            <a:r>
              <a:rPr lang="en-IN" sz="2400" dirty="0">
                <a:solidFill>
                  <a:srgbClr val="FF0000"/>
                </a:solidFill>
              </a:rPr>
              <a:t>                	                                                                       </a:t>
            </a:r>
            <a:r>
              <a:rPr lang="en-IN" sz="2400" b="1" dirty="0">
                <a:solidFill>
                  <a:srgbClr val="BEDFF2"/>
                </a:solidFill>
              </a:rPr>
              <a:t>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             </a:t>
            </a:r>
            <a:r>
              <a:rPr lang="en-IN" sz="2400" dirty="0" err="1">
                <a:solidFill>
                  <a:srgbClr val="0070C0"/>
                </a:solidFill>
              </a:rPr>
              <a:t>Sudas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kannoth</a:t>
            </a:r>
            <a:r>
              <a:rPr lang="en-IN" sz="2400" dirty="0">
                <a:solidFill>
                  <a:srgbClr val="0070C0"/>
                </a:solidFill>
              </a:rPr>
              <a:t>                           </a:t>
            </a:r>
            <a:r>
              <a:rPr lang="en-IN" sz="2400" dirty="0">
                <a:solidFill>
                  <a:srgbClr val="FF0000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                                                                                                      	         	                                                                                </a:t>
            </a: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118074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969324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518B-1693-422E-91AB-773F8679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TRAINING 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FC97-DB75-42AA-82FD-04BBAED8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219200"/>
            <a:ext cx="5943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Group discussion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Presentation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Brain storming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Role-play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Simulation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Case study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Demonstration    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Questionnaire</a:t>
            </a:r>
          </a:p>
          <a:p>
            <a:pP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  Field trip  </a:t>
            </a:r>
          </a:p>
          <a:p>
            <a:pPr>
              <a:buFont typeface="+mj-lt"/>
              <a:buAutoNum type="arabicParenR"/>
            </a:pPr>
            <a:r>
              <a:rPr lang="en-US" sz="2600" dirty="0">
                <a:solidFill>
                  <a:srgbClr val="FF0000"/>
                </a:solidFill>
              </a:rPr>
              <a:t> Games and Activities</a:t>
            </a:r>
          </a:p>
          <a:p>
            <a:pPr>
              <a:buFont typeface="+mj-lt"/>
              <a:buAutoNum type="arabicParenR"/>
            </a:pP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D:\positive commune\02 copy.jpg">
            <a:extLst>
              <a:ext uri="{FF2B5EF4-FFF2-40B4-BE49-F238E27FC236}">
                <a16:creationId xmlns:a16="http://schemas.microsoft.com/office/drawing/2014/main" id="{79D99826-8E04-4223-B94C-E318C340D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206" y="5867400"/>
            <a:ext cx="91079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70EBE9-A5B4-4E43-8005-11EB426ACE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490" y="1795360"/>
            <a:ext cx="3629710" cy="414824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9069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560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16199</TotalTime>
  <Words>62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Wingdings 3</vt:lpstr>
      <vt:lpstr>Wisp</vt:lpstr>
      <vt:lpstr>   POSITIVE COMMUNE            (Soft skill training team)                    Presents</vt:lpstr>
      <vt:lpstr>TRAINING METHODOLOGIES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PREETHI</cp:lastModifiedBy>
  <cp:revision>361</cp:revision>
  <cp:lastPrinted>2017-11-04T05:27:34Z</cp:lastPrinted>
  <dcterms:created xsi:type="dcterms:W3CDTF">2016-09-26T04:35:43Z</dcterms:created>
  <dcterms:modified xsi:type="dcterms:W3CDTF">2020-05-26T01:38:25Z</dcterms:modified>
</cp:coreProperties>
</file>