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5"/>
  </p:notesMasterIdLst>
  <p:handoutMasterIdLst>
    <p:handoutMasterId r:id="rId6"/>
  </p:handoutMasterIdLst>
  <p:sldIdLst>
    <p:sldId id="337" r:id="rId2"/>
    <p:sldId id="333" r:id="rId3"/>
    <p:sldId id="309" r:id="rId4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24DC0677-7DED-46E5-9E2B-9AC464AF05D7}">
          <p14:sldIdLst>
            <p14:sldId id="337"/>
            <p14:sldId id="333"/>
            <p14:sldId id="30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DFF2"/>
    <a:srgbClr val="F1F5E6"/>
    <a:srgbClr val="683791"/>
    <a:srgbClr val="5C3281"/>
    <a:srgbClr val="F1F5E5"/>
    <a:srgbClr val="5C7A78"/>
    <a:srgbClr val="F7F9F0"/>
    <a:srgbClr val="F5F8ED"/>
    <a:srgbClr val="F6F9EF"/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522" autoAdjust="0"/>
  </p:normalViewPr>
  <p:slideViewPr>
    <p:cSldViewPr>
      <p:cViewPr varScale="1">
        <p:scale>
          <a:sx n="64" d="100"/>
          <a:sy n="64" d="100"/>
        </p:scale>
        <p:origin x="200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55" d="100"/>
          <a:sy n="55" d="100"/>
        </p:scale>
        <p:origin x="281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E9AA6CCC-AD2E-40D7-9393-C7A4048A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16462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21C5D3E9-8A2C-419F-96D7-F6309AF30A7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47029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5D3E9-8A2C-419F-96D7-F6309AF30A7E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570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C5D3E9-8A2C-419F-96D7-F6309AF30A7E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6221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5/26/2020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99755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5/26/2020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79774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5/26/2020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90058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5/26/2020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84276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5/26/2020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613959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5/26/2020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34321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5/26/2020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33430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5/26/2020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47928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5/26/2020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51385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5/26/2020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8684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5/26/2020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45979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5/26/2020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22449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5/26/2020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47702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5/26/2020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88816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5/26/2020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19226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5/26/2020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7160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79A1F-5FAE-4289-8F44-68B05F061390}" type="datetimeFigureOut">
              <a:rPr lang="en-US" smtClean="0"/>
              <a:pPr/>
              <a:t>5/26/2020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1964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sudaskannoth@gmail.c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203894"/>
            <a:ext cx="7274768" cy="1280890"/>
          </a:xfrm>
        </p:spPr>
        <p:txBody>
          <a:bodyPr>
            <a:normAutofit fontScale="90000"/>
          </a:bodyPr>
          <a:lstStyle/>
          <a:p>
            <a:r>
              <a:rPr lang="en-IN" sz="4400" dirty="0">
                <a:solidFill>
                  <a:srgbClr val="FF0000"/>
                </a:solidFill>
                <a:latin typeface="Bodoni MT Black" panose="02070A03080606020203" pitchFamily="18" charset="0"/>
              </a:rPr>
              <a:t>   POSITIVE COMMUNE</a:t>
            </a:r>
            <a:br>
              <a:rPr lang="en-IN" dirty="0">
                <a:solidFill>
                  <a:srgbClr val="FF0000"/>
                </a:solidFill>
              </a:rPr>
            </a:br>
            <a:r>
              <a:rPr lang="en-IN" dirty="0">
                <a:solidFill>
                  <a:srgbClr val="FF0000"/>
                </a:solidFill>
              </a:rPr>
              <a:t>           (Soft skill training team)</a:t>
            </a:r>
            <a:br>
              <a:rPr lang="en-IN" dirty="0"/>
            </a:br>
            <a:r>
              <a:rPr lang="en-IN" dirty="0"/>
              <a:t>                   </a:t>
            </a:r>
            <a:r>
              <a:rPr lang="en-IN" dirty="0">
                <a:solidFill>
                  <a:srgbClr val="00B050"/>
                </a:solidFill>
              </a:rPr>
              <a:t>Presents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259" y="838200"/>
            <a:ext cx="8892479" cy="6172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>
                <a:solidFill>
                  <a:srgbClr val="C00000"/>
                </a:solidFill>
              </a:rPr>
              <a:t>                                                    </a:t>
            </a:r>
          </a:p>
          <a:p>
            <a:pPr marL="0" indent="0">
              <a:buNone/>
            </a:pPr>
            <a:r>
              <a:rPr lang="en-IN" dirty="0">
                <a:solidFill>
                  <a:srgbClr val="C00000"/>
                </a:solidFill>
              </a:rPr>
              <a:t>                                                 </a:t>
            </a:r>
          </a:p>
          <a:p>
            <a:pPr marL="0" indent="0">
              <a:buNone/>
            </a:pPr>
            <a:r>
              <a:rPr lang="en-IN" dirty="0">
                <a:solidFill>
                  <a:srgbClr val="C00000"/>
                </a:solidFill>
              </a:rPr>
              <a:t>                                            </a:t>
            </a:r>
            <a:r>
              <a:rPr lang="en-IN" sz="7100" b="1" dirty="0">
                <a:solidFill>
                  <a:srgbClr val="C00000"/>
                </a:solidFill>
                <a:latin typeface="Algerian" panose="04020705040A02060702" pitchFamily="82" charset="0"/>
              </a:rPr>
              <a:t>PC-TOTs</a:t>
            </a:r>
          </a:p>
          <a:p>
            <a:pPr marL="0" indent="0">
              <a:buNone/>
            </a:pPr>
            <a:r>
              <a:rPr lang="en-IN" dirty="0">
                <a:solidFill>
                  <a:srgbClr val="0070C0"/>
                </a:solidFill>
                <a:latin typeface="Algerian" panose="04020705040A02060702" pitchFamily="82" charset="0"/>
              </a:rPr>
              <a:t>                    </a:t>
            </a:r>
            <a:r>
              <a:rPr lang="en-US" sz="4000" b="1" dirty="0">
                <a:solidFill>
                  <a:srgbClr val="00B050"/>
                </a:solidFill>
                <a:latin typeface="Algerian" panose="04020705040A02060702" pitchFamily="82" charset="0"/>
              </a:rPr>
              <a:t>TRAINING METHODOLOGIES</a:t>
            </a:r>
            <a:r>
              <a:rPr lang="en-IN" sz="2400" dirty="0">
                <a:solidFill>
                  <a:srgbClr val="0070C0"/>
                </a:solidFill>
                <a:latin typeface="Algerian" panose="04020705040A02060702" pitchFamily="82" charset="0"/>
              </a:rPr>
              <a:t>  </a:t>
            </a:r>
          </a:p>
          <a:p>
            <a:pPr marL="0" indent="0">
              <a:buNone/>
            </a:pPr>
            <a:endParaRPr lang="en-IN" sz="2400" dirty="0">
              <a:solidFill>
                <a:srgbClr val="0070C0"/>
              </a:solidFill>
              <a:latin typeface="Algerian" panose="04020705040A02060702" pitchFamily="82" charset="0"/>
            </a:endParaRPr>
          </a:p>
          <a:p>
            <a:pPr marL="0" indent="0">
              <a:buNone/>
            </a:pPr>
            <a:endParaRPr lang="en-IN" sz="2400" dirty="0">
              <a:solidFill>
                <a:srgbClr val="0070C0"/>
              </a:solidFill>
              <a:latin typeface="Algerian" panose="04020705040A02060702" pitchFamily="82" charset="0"/>
            </a:endParaRPr>
          </a:p>
          <a:p>
            <a:pPr marL="0" indent="0">
              <a:buNone/>
            </a:pPr>
            <a:r>
              <a:rPr lang="en-IN" sz="2400" dirty="0">
                <a:solidFill>
                  <a:srgbClr val="0070C0"/>
                </a:solidFill>
                <a:latin typeface="Algerian" panose="04020705040A02060702" pitchFamily="82" charset="0"/>
              </a:rPr>
              <a:t>                              </a:t>
            </a:r>
            <a:r>
              <a:rPr lang="en-IN" sz="2400" dirty="0">
                <a:solidFill>
                  <a:srgbClr val="0070C0"/>
                </a:solidFill>
              </a:rPr>
              <a:t>Faculty</a:t>
            </a:r>
            <a:r>
              <a:rPr lang="en-IN" sz="2400" dirty="0">
                <a:solidFill>
                  <a:srgbClr val="00B0F0"/>
                </a:solidFill>
              </a:rPr>
              <a:t>                                                      </a:t>
            </a:r>
            <a:r>
              <a:rPr lang="en-IN" sz="2800" dirty="0">
                <a:solidFill>
                  <a:srgbClr val="00B0F0"/>
                </a:solidFill>
              </a:rPr>
              <a:t>                                                </a:t>
            </a:r>
            <a:r>
              <a:rPr lang="en-IN" sz="2400" dirty="0">
                <a:solidFill>
                  <a:srgbClr val="FF0000"/>
                </a:solidFill>
              </a:rPr>
              <a:t>                	                                                                       </a:t>
            </a:r>
            <a:r>
              <a:rPr lang="en-IN" sz="2400" b="1" dirty="0">
                <a:solidFill>
                  <a:srgbClr val="BEDFF2"/>
                </a:solidFill>
              </a:rPr>
              <a:t>  </a:t>
            </a:r>
          </a:p>
          <a:p>
            <a:pPr marL="0" indent="0">
              <a:buNone/>
            </a:pPr>
            <a:r>
              <a:rPr lang="en-IN" sz="2400" dirty="0">
                <a:solidFill>
                  <a:srgbClr val="0070C0"/>
                </a:solidFill>
              </a:rPr>
              <a:t>                  </a:t>
            </a:r>
            <a:r>
              <a:rPr lang="en-IN" sz="2400" dirty="0" err="1">
                <a:solidFill>
                  <a:srgbClr val="0070C0"/>
                </a:solidFill>
              </a:rPr>
              <a:t>Sudas</a:t>
            </a:r>
            <a:r>
              <a:rPr lang="en-IN" sz="2400" dirty="0">
                <a:solidFill>
                  <a:srgbClr val="0070C0"/>
                </a:solidFill>
              </a:rPr>
              <a:t> </a:t>
            </a:r>
            <a:r>
              <a:rPr lang="en-IN" sz="2400" dirty="0" err="1">
                <a:solidFill>
                  <a:srgbClr val="0070C0"/>
                </a:solidFill>
              </a:rPr>
              <a:t>kannoth</a:t>
            </a:r>
            <a:r>
              <a:rPr lang="en-IN" sz="2400" dirty="0">
                <a:solidFill>
                  <a:srgbClr val="0070C0"/>
                </a:solidFill>
              </a:rPr>
              <a:t>                           </a:t>
            </a:r>
            <a:r>
              <a:rPr lang="en-IN" sz="2400" dirty="0">
                <a:solidFill>
                  <a:srgbClr val="FF0000"/>
                </a:solidFill>
              </a:rPr>
              <a:t>                 </a:t>
            </a:r>
          </a:p>
          <a:p>
            <a:pPr marL="0" indent="0">
              <a:buNone/>
            </a:pPr>
            <a:r>
              <a:rPr lang="en-IN" sz="2400" dirty="0">
                <a:solidFill>
                  <a:srgbClr val="FF0000"/>
                </a:solidFill>
              </a:rPr>
              <a:t>                                                                                                      	         	                                                                                </a:t>
            </a:r>
            <a:r>
              <a:rPr lang="en-IN" dirty="0">
                <a:solidFill>
                  <a:srgbClr val="FF0000"/>
                </a:solidFill>
              </a:rPr>
              <a:t>                                                                                         </a:t>
            </a:r>
            <a:endParaRPr lang="en-GB" dirty="0">
              <a:solidFill>
                <a:srgbClr val="00B0F0"/>
              </a:solidFill>
            </a:endParaRPr>
          </a:p>
        </p:txBody>
      </p:sp>
      <p:pic>
        <p:nvPicPr>
          <p:cNvPr id="5" name="Picture 4" descr="D:\positive commune\02 copy.jpg">
            <a:extLst>
              <a:ext uri="{FF2B5EF4-FFF2-40B4-BE49-F238E27FC236}">
                <a16:creationId xmlns:a16="http://schemas.microsoft.com/office/drawing/2014/main" id="{5FC2BB06-1C56-4E4E-AAEE-4B21385B50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381000"/>
            <a:ext cx="903169" cy="98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8A9BDF5-7022-4A57-AFE0-8D9AD0603AD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4118074"/>
            <a:ext cx="3029897" cy="2739926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39693244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F518B-1693-422E-91AB-773F86798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B050"/>
                </a:solidFill>
              </a:rPr>
              <a:t>TRAINING METHODOLOGIES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CFC97-DB75-42AA-82FD-04BBAED85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1" y="1219200"/>
            <a:ext cx="5943600" cy="5638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2800" dirty="0">
              <a:solidFill>
                <a:srgbClr val="FF0000"/>
              </a:solidFill>
            </a:endParaRPr>
          </a:p>
          <a:p>
            <a:pPr>
              <a:buFont typeface="+mj-lt"/>
              <a:buAutoNum type="arabicParenR"/>
            </a:pPr>
            <a:r>
              <a:rPr lang="en-US" sz="2800" dirty="0">
                <a:solidFill>
                  <a:srgbClr val="FF0000"/>
                </a:solidFill>
              </a:rPr>
              <a:t>  Group discussion</a:t>
            </a:r>
          </a:p>
          <a:p>
            <a:pPr>
              <a:buFont typeface="+mj-lt"/>
              <a:buAutoNum type="arabicParenR"/>
            </a:pPr>
            <a:r>
              <a:rPr lang="en-US" sz="2800" dirty="0">
                <a:solidFill>
                  <a:srgbClr val="FF0000"/>
                </a:solidFill>
              </a:rPr>
              <a:t>  Presentation </a:t>
            </a:r>
          </a:p>
          <a:p>
            <a:pPr>
              <a:buFont typeface="+mj-lt"/>
              <a:buAutoNum type="arabicParenR"/>
            </a:pPr>
            <a:r>
              <a:rPr lang="en-US" sz="2800" dirty="0">
                <a:solidFill>
                  <a:srgbClr val="FF0000"/>
                </a:solidFill>
              </a:rPr>
              <a:t>  Brain storming </a:t>
            </a:r>
          </a:p>
          <a:p>
            <a:pPr>
              <a:buFont typeface="+mj-lt"/>
              <a:buAutoNum type="arabicParenR"/>
            </a:pPr>
            <a:r>
              <a:rPr lang="en-US" sz="2800" dirty="0">
                <a:solidFill>
                  <a:srgbClr val="FF0000"/>
                </a:solidFill>
              </a:rPr>
              <a:t>  Role-play</a:t>
            </a:r>
          </a:p>
          <a:p>
            <a:pPr>
              <a:buFont typeface="+mj-lt"/>
              <a:buAutoNum type="arabicParenR"/>
            </a:pPr>
            <a:r>
              <a:rPr lang="en-US" sz="2800" dirty="0">
                <a:solidFill>
                  <a:srgbClr val="FF0000"/>
                </a:solidFill>
              </a:rPr>
              <a:t>  Simulation </a:t>
            </a:r>
          </a:p>
          <a:p>
            <a:pPr>
              <a:buFont typeface="+mj-lt"/>
              <a:buAutoNum type="arabicParenR"/>
            </a:pPr>
            <a:r>
              <a:rPr lang="en-US" sz="2800" dirty="0">
                <a:solidFill>
                  <a:srgbClr val="FF0000"/>
                </a:solidFill>
              </a:rPr>
              <a:t>  Case study</a:t>
            </a:r>
          </a:p>
          <a:p>
            <a:pPr>
              <a:buFont typeface="+mj-lt"/>
              <a:buAutoNum type="arabicParenR"/>
            </a:pPr>
            <a:r>
              <a:rPr lang="en-US" sz="2800" dirty="0">
                <a:solidFill>
                  <a:srgbClr val="FF0000"/>
                </a:solidFill>
              </a:rPr>
              <a:t>  Demonstration    </a:t>
            </a:r>
          </a:p>
          <a:p>
            <a:pPr>
              <a:buFont typeface="+mj-lt"/>
              <a:buAutoNum type="arabicParenR"/>
            </a:pPr>
            <a:r>
              <a:rPr lang="en-US" sz="2800" dirty="0">
                <a:solidFill>
                  <a:srgbClr val="FF0000"/>
                </a:solidFill>
              </a:rPr>
              <a:t>  Questionnaire</a:t>
            </a:r>
          </a:p>
          <a:p>
            <a:pPr>
              <a:buFont typeface="+mj-lt"/>
              <a:buAutoNum type="arabicParenR"/>
            </a:pPr>
            <a:r>
              <a:rPr lang="en-US" sz="2800" dirty="0">
                <a:solidFill>
                  <a:srgbClr val="FF0000"/>
                </a:solidFill>
              </a:rPr>
              <a:t>  Field trip  </a:t>
            </a:r>
          </a:p>
          <a:p>
            <a:pPr>
              <a:buFont typeface="+mj-lt"/>
              <a:buAutoNum type="arabicParenR"/>
            </a:pPr>
            <a:r>
              <a:rPr lang="en-US" sz="2600" dirty="0">
                <a:solidFill>
                  <a:srgbClr val="FF0000"/>
                </a:solidFill>
              </a:rPr>
              <a:t> Games and Activities</a:t>
            </a:r>
          </a:p>
          <a:p>
            <a:pPr>
              <a:buFont typeface="+mj-lt"/>
              <a:buAutoNum type="arabicParenR"/>
            </a:pPr>
            <a:endParaRPr lang="en-US" sz="19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4" name="Picture 3" descr="D:\positive commune\02 copy.jpg">
            <a:extLst>
              <a:ext uri="{FF2B5EF4-FFF2-40B4-BE49-F238E27FC236}">
                <a16:creationId xmlns:a16="http://schemas.microsoft.com/office/drawing/2014/main" id="{79D99826-8E04-4223-B94C-E318C340D8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3206" y="5867400"/>
            <a:ext cx="910794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D70EBE9-A5B4-4E43-8005-11EB426ACE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0490" y="1795360"/>
            <a:ext cx="3629710" cy="4148240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3906998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9"/>
          <p:cNvSpPr>
            <a:spLocks noGrp="1" noChangeArrowheads="1"/>
          </p:cNvSpPr>
          <p:nvPr>
            <p:ph idx="1"/>
          </p:nvPr>
        </p:nvSpPr>
        <p:spPr>
          <a:xfrm>
            <a:off x="1143000" y="857250"/>
            <a:ext cx="6858000" cy="5143500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100000">
                <a:schemeClr val="bg1"/>
              </a:gs>
            </a:gsLst>
            <a:lin ang="5400000" scaled="1"/>
          </a:gradFill>
          <a:ln>
            <a:solidFill>
              <a:schemeClr val="bg1"/>
            </a:solidFill>
          </a:ln>
        </p:spPr>
        <p:txBody>
          <a:bodyPr wrap="none" anchor="ctr"/>
          <a:lstStyle/>
          <a:p>
            <a:pPr algn="ctr">
              <a:buFont typeface="Arial" charset="0"/>
              <a:buNone/>
              <a:defRPr/>
            </a:pPr>
            <a:endParaRPr lang="en-US" sz="1800" kern="10" spc="540" dirty="0">
              <a:ln w="9525">
                <a:noFill/>
                <a:miter lim="800000"/>
                <a:headEnd/>
                <a:tailEnd/>
              </a:ln>
              <a:solidFill>
                <a:schemeClr val="bg1"/>
              </a:solidFill>
              <a:effectLst>
                <a:outerShdw dist="45791" dir="3378596" algn="ctr" rotWithShape="0">
                  <a:srgbClr val="4D4D4D"/>
                </a:outerShdw>
              </a:effectLst>
              <a:latin typeface="Arial Black"/>
            </a:endParaRPr>
          </a:p>
          <a:p>
            <a:pPr algn="ctr">
              <a:buFont typeface="Arial" charset="0"/>
              <a:buNone/>
              <a:defRPr/>
            </a:pPr>
            <a:r>
              <a:rPr lang="en-US" sz="1800" kern="10" spc="540" dirty="0">
                <a:ln w="9525">
                  <a:noFill/>
                  <a:miter lim="800000"/>
                  <a:headEnd/>
                  <a:tailEnd/>
                </a:ln>
                <a:solidFill>
                  <a:schemeClr val="bg1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  </a:t>
            </a:r>
          </a:p>
          <a:p>
            <a:pPr algn="ctr">
              <a:buFont typeface="Arial" charset="0"/>
              <a:buNone/>
              <a:defRPr/>
            </a:pPr>
            <a:endParaRPr lang="en-US" sz="3000" b="1" dirty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>
              <a:spcBef>
                <a:spcPct val="50000"/>
              </a:spcBef>
              <a:buFont typeface="Arial" charset="0"/>
              <a:buNone/>
              <a:defRPr/>
            </a:pPr>
            <a:r>
              <a:rPr lang="en-US" sz="3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        </a:t>
            </a:r>
          </a:p>
          <a:p>
            <a:pPr>
              <a:spcBef>
                <a:spcPct val="50000"/>
              </a:spcBef>
              <a:buFont typeface="Arial" charset="0"/>
              <a:buNone/>
              <a:defRPr/>
            </a:pPr>
            <a:r>
              <a:rPr lang="en-US" sz="2700" b="1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	  </a:t>
            </a:r>
            <a:endParaRPr lang="en-US" sz="1800" kern="10" spc="540" dirty="0">
              <a:ln w="9525">
                <a:noFill/>
                <a:miter lim="800000"/>
                <a:headEnd/>
                <a:tailEnd/>
              </a:ln>
              <a:solidFill>
                <a:srgbClr val="FF0000"/>
              </a:solidFill>
              <a:effectLst>
                <a:outerShdw dist="45791" dir="3378596" algn="ctr" rotWithShape="0">
                  <a:srgbClr val="4D4D4D"/>
                </a:outerShdw>
              </a:effectLst>
              <a:latin typeface="Broadway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12373" y="2676036"/>
            <a:ext cx="480721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5400" kern="10" spc="540" dirty="0">
                <a:ln w="9525">
                  <a:noFill/>
                  <a:miter lim="800000"/>
                  <a:headEnd/>
                  <a:tailEnd/>
                </a:ln>
                <a:solidFill>
                  <a:srgbClr val="92D050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  <a:cs typeface="Arial" charset="0"/>
              </a:rPr>
              <a:t>Thank You</a:t>
            </a:r>
            <a:endParaRPr lang="en-US" sz="5400" dirty="0">
              <a:solidFill>
                <a:srgbClr val="92D05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50344" y="1714500"/>
            <a:ext cx="3902030" cy="60016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300" b="1" dirty="0">
                <a:solidFill>
                  <a:srgbClr val="0070C0"/>
                </a:solidFill>
                <a:latin typeface="Broadway" panose="04040905080B02020502" pitchFamily="82" charset="0"/>
                <a:cs typeface="Aharoni" pitchFamily="2" charset="-79"/>
              </a:rPr>
              <a:t>SUDAS KANNOTH</a:t>
            </a:r>
            <a:endParaRPr lang="en-US" sz="3300" dirty="0">
              <a:solidFill>
                <a:srgbClr val="0070C0"/>
              </a:solidFill>
              <a:latin typeface="Broadway" panose="04040905080B02020502" pitchFamily="82" charset="0"/>
              <a:cs typeface="Arial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958458" y="2590800"/>
            <a:ext cx="5485797" cy="1400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POSITIVE COMMUNE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000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Soft skill training team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750345" y="3140784"/>
            <a:ext cx="3711144" cy="2446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</a:t>
            </a:r>
          </a:p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99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</a:t>
            </a:r>
          </a:p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99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    </a:t>
            </a:r>
            <a:r>
              <a:rPr lang="en-US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  <a:hlinkClick r:id="rId2"/>
              </a:rPr>
              <a:t>sudaskannoth@gmail.co</a:t>
            </a:r>
            <a:r>
              <a:rPr lang="en-US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</a:t>
            </a:r>
          </a:p>
          <a:p>
            <a:pPr eaLnBrk="1" hangingPunct="1">
              <a:spcBef>
                <a:spcPct val="50000"/>
              </a:spcBef>
            </a:pPr>
            <a:r>
              <a:rPr lang="en-US" sz="3300" b="1" dirty="0">
                <a:solidFill>
                  <a:srgbClr val="92D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944  711  4001</a:t>
            </a:r>
            <a:endParaRPr lang="en-US" sz="2100" b="1" dirty="0">
              <a:solidFill>
                <a:srgbClr val="92D05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eaLnBrk="1" hangingPunct="1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21560093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/>
      <p:bldP spid="5" grpId="1"/>
      <p:bldP spid="6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16199</TotalTime>
  <Words>62</Words>
  <Application>Microsoft Office PowerPoint</Application>
  <PresentationFormat>On-screen Show (4:3)</PresentationFormat>
  <Paragraphs>37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Aharoni</vt:lpstr>
      <vt:lpstr>Algerian</vt:lpstr>
      <vt:lpstr>Arial</vt:lpstr>
      <vt:lpstr>Arial Black</vt:lpstr>
      <vt:lpstr>Bodoni MT Black</vt:lpstr>
      <vt:lpstr>Broadway</vt:lpstr>
      <vt:lpstr>Calibri</vt:lpstr>
      <vt:lpstr>Century Gothic</vt:lpstr>
      <vt:lpstr>Wingdings 3</vt:lpstr>
      <vt:lpstr>Wisp</vt:lpstr>
      <vt:lpstr>   POSITIVE COMMUNE            (Soft skill training team)                    Presents</vt:lpstr>
      <vt:lpstr>TRAINING METHODOLOGIES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BLOOM YOUR SKILL</dc:title>
  <dc:creator>user</dc:creator>
  <cp:lastModifiedBy>PREETHI</cp:lastModifiedBy>
  <cp:revision>361</cp:revision>
  <cp:lastPrinted>2017-11-04T05:27:34Z</cp:lastPrinted>
  <dcterms:created xsi:type="dcterms:W3CDTF">2016-09-26T04:35:43Z</dcterms:created>
  <dcterms:modified xsi:type="dcterms:W3CDTF">2020-05-26T01:38:25Z</dcterms:modified>
</cp:coreProperties>
</file>