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4" r:id="rId2"/>
    <p:sldId id="275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3F1DBD"/>
    <a:srgbClr val="DAA600"/>
    <a:srgbClr val="E2AC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8" autoAdjust="0"/>
    <p:restoredTop sz="77957" autoAdjust="0"/>
  </p:normalViewPr>
  <p:slideViewPr>
    <p:cSldViewPr>
      <p:cViewPr varScale="1">
        <p:scale>
          <a:sx n="73" d="100"/>
          <a:sy n="73" d="100"/>
        </p:scale>
        <p:origin x="169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00294-8FEF-4600-84EB-3B0EFFA96F87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86CE3-CCFF-4BB7-89A4-AFA698F76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86CE3-CCFF-4BB7-89A4-AFA698F76FA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71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835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68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1978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8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07964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346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55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10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318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72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67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39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548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52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660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8E562-1DE6-4B8D-81C4-952976C859BA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20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udaskannoth@gmail.c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1716">
              <a:srgbClr val="D8EBB2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0"/>
            <a:ext cx="6476999" cy="1371600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7030A0"/>
                </a:solidFill>
              </a:rPr>
              <a:t>Scope of a trainer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838200"/>
            <a:ext cx="6591985" cy="5943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doni MT" panose="02070603080606020203" pitchFamily="18" charset="0"/>
              </a:rPr>
              <a:t>Social acceptance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doni MT" panose="02070603080606020203" pitchFamily="18" charset="0"/>
              </a:rPr>
              <a:t>Beneficial for all job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doni MT" panose="02070603080606020203" pitchFamily="18" charset="0"/>
              </a:rPr>
              <a:t>Be assertive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doni MT" panose="02070603080606020203" pitchFamily="18" charset="0"/>
              </a:rPr>
              <a:t>Strengthen our confidence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doni MT" panose="02070603080606020203" pitchFamily="18" charset="0"/>
              </a:rPr>
              <a:t>Increase our knowledge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doni MT" panose="02070603080606020203" pitchFamily="18" charset="0"/>
              </a:rPr>
              <a:t>Be a role model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doni MT" panose="02070603080606020203" pitchFamily="18" charset="0"/>
              </a:rPr>
              <a:t>Increase your leadership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doni MT" panose="02070603080606020203" pitchFamily="18" charset="0"/>
              </a:rPr>
              <a:t>Get more Exposure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doni MT" panose="02070603080606020203" pitchFamily="18" charset="0"/>
              </a:rPr>
              <a:t>Becomes disciplined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doni MT" panose="02070603080606020203" pitchFamily="18" charset="0"/>
              </a:rPr>
              <a:t>Helps to be a smart work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doni MT" panose="02070603080606020203" pitchFamily="18" charset="0"/>
              </a:rPr>
              <a:t>Effective Communication 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doni MT" panose="02070603080606020203" pitchFamily="18" charset="0"/>
              </a:rPr>
              <a:t>Increases satisfaction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doni MT" panose="02070603080606020203" pitchFamily="18" charset="0"/>
              </a:rPr>
              <a:t> </a:t>
            </a:r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  <a:latin typeface="Bodoni MT" panose="020706030806060202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167163"/>
            <a:ext cx="3733800" cy="56014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7120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9"/>
          <p:cNvSpPr>
            <a:spLocks noGrp="1" noChangeArrowheads="1"/>
          </p:cNvSpPr>
          <p:nvPr>
            <p:ph idx="1"/>
          </p:nvPr>
        </p:nvSpPr>
        <p:spPr>
          <a:xfrm>
            <a:off x="1143000" y="857250"/>
            <a:ext cx="6858000" cy="5143500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  <a:ln>
            <a:solidFill>
              <a:schemeClr val="bg1"/>
            </a:solidFill>
          </a:ln>
        </p:spPr>
        <p:txBody>
          <a:bodyPr wrap="none" anchor="ctr"/>
          <a:lstStyle/>
          <a:p>
            <a:pPr algn="ctr">
              <a:buFont typeface="Arial" charset="0"/>
              <a:buNone/>
              <a:defRPr/>
            </a:pPr>
            <a:endParaRPr lang="en-US" sz="1800" kern="10" spc="540" dirty="0">
              <a:ln w="9525">
                <a:noFill/>
                <a:miter lim="800000"/>
                <a:headEnd/>
                <a:tailEnd/>
              </a:ln>
              <a:solidFill>
                <a:schemeClr val="bg1"/>
              </a:solidFill>
              <a:effectLst>
                <a:outerShdw dist="45791" dir="3378596" algn="ctr" rotWithShape="0">
                  <a:srgbClr val="4D4D4D"/>
                </a:outerShdw>
              </a:effectLst>
              <a:latin typeface="Arial Black"/>
            </a:endParaRPr>
          </a:p>
          <a:p>
            <a:pPr algn="ctr">
              <a:buFont typeface="Arial" charset="0"/>
              <a:buNone/>
              <a:defRPr/>
            </a:pPr>
            <a:r>
              <a:rPr lang="en-US" sz="1800" kern="10" spc="540" dirty="0">
                <a:ln w="9525">
                  <a:noFill/>
                  <a:miter lim="800000"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  </a:t>
            </a:r>
          </a:p>
          <a:p>
            <a:pPr algn="ctr">
              <a:buFont typeface="Arial" charset="0"/>
              <a:buNone/>
              <a:defRPr/>
            </a:pPr>
            <a:endParaRPr lang="en-US" sz="3000" b="1" dirty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>
              <a:spcBef>
                <a:spcPct val="50000"/>
              </a:spcBef>
              <a:buFont typeface="Arial" charset="0"/>
              <a:buNone/>
              <a:defRPr/>
            </a:pPr>
            <a:r>
              <a:rPr lang="en-US" sz="3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        </a:t>
            </a:r>
          </a:p>
          <a:p>
            <a:pPr>
              <a:spcBef>
                <a:spcPct val="50000"/>
              </a:spcBef>
              <a:buFont typeface="Arial" charset="0"/>
              <a:buNone/>
              <a:defRPr/>
            </a:pPr>
            <a:r>
              <a:rPr lang="en-US" sz="2700" b="1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	  </a:t>
            </a:r>
            <a:endParaRPr lang="en-US" sz="1800" kern="10" spc="540" dirty="0">
              <a:ln w="9525">
                <a:noFill/>
                <a:miter lim="800000"/>
                <a:headEnd/>
                <a:tailEnd/>
              </a:ln>
              <a:solidFill>
                <a:srgbClr val="FF0000"/>
              </a:solidFill>
              <a:effectLst>
                <a:outerShdw dist="45791" dir="3378596" algn="ctr" rotWithShape="0">
                  <a:srgbClr val="4D4D4D"/>
                </a:outerShdw>
              </a:effectLst>
              <a:latin typeface="Broadway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2373" y="2676036"/>
            <a:ext cx="480721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5400" kern="10" spc="540" dirty="0">
                <a:ln w="9525">
                  <a:noFill/>
                  <a:miter lim="800000"/>
                  <a:headEnd/>
                  <a:tailEnd/>
                </a:ln>
                <a:solidFill>
                  <a:srgbClr val="92D05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  <a:cs typeface="Arial" charset="0"/>
              </a:rPr>
              <a:t>Thank You</a:t>
            </a:r>
            <a:endParaRPr lang="en-US" sz="5400" dirty="0">
              <a:solidFill>
                <a:srgbClr val="92D05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50344" y="1714500"/>
            <a:ext cx="3902030" cy="60016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300" b="1" dirty="0">
                <a:solidFill>
                  <a:srgbClr val="0070C0"/>
                </a:solidFill>
                <a:latin typeface="Broadway" panose="04040905080B02020502" pitchFamily="82" charset="0"/>
                <a:cs typeface="Aharoni" pitchFamily="2" charset="-79"/>
              </a:rPr>
              <a:t>SUDAS KANNOTH</a:t>
            </a:r>
            <a:endParaRPr lang="en-US" sz="3300" dirty="0">
              <a:solidFill>
                <a:srgbClr val="0070C0"/>
              </a:solidFill>
              <a:latin typeface="Broadway" panose="04040905080B02020502" pitchFamily="82" charset="0"/>
              <a:cs typeface="Arial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958458" y="2590800"/>
            <a:ext cx="5485797" cy="140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POSITIVE COMMUNE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000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Soft skill training team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750345" y="3140784"/>
            <a:ext cx="3711144" cy="2446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99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99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  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  <a:hlinkClick r:id="rId2"/>
              </a:rPr>
              <a:t>sudaskannoth@gmail.co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</a:t>
            </a:r>
          </a:p>
          <a:p>
            <a:pPr eaLnBrk="1" hangingPunct="1">
              <a:spcBef>
                <a:spcPct val="50000"/>
              </a:spcBef>
            </a:pPr>
            <a:r>
              <a:rPr lang="en-US" sz="3300" b="1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944  711  4001</a:t>
            </a:r>
            <a:endParaRPr lang="en-US" sz="2100" b="1" dirty="0">
              <a:solidFill>
                <a:srgbClr val="92D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eaLnBrk="1" hangingPunct="1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5216152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/>
      <p:bldP spid="5" grpId="1"/>
      <p:bldP spid="6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Wisp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1017</TotalTime>
  <Words>62</Words>
  <Application>Microsoft Office PowerPoint</Application>
  <PresentationFormat>On-screen Show (4:3)</PresentationFormat>
  <Paragraphs>28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Aharoni</vt:lpstr>
      <vt:lpstr>Arial</vt:lpstr>
      <vt:lpstr>Arial Black</vt:lpstr>
      <vt:lpstr>Bodoni MT</vt:lpstr>
      <vt:lpstr>Broadway</vt:lpstr>
      <vt:lpstr>Calibri</vt:lpstr>
      <vt:lpstr>Century Gothic</vt:lpstr>
      <vt:lpstr>Wingdings 3</vt:lpstr>
      <vt:lpstr>Wisp</vt:lpstr>
      <vt:lpstr>Scope of a trainer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 ToTs</dc:title>
  <dc:creator>USER</dc:creator>
  <cp:lastModifiedBy>Administrator</cp:lastModifiedBy>
  <cp:revision>68</cp:revision>
  <dcterms:created xsi:type="dcterms:W3CDTF">2018-01-25T01:14:33Z</dcterms:created>
  <dcterms:modified xsi:type="dcterms:W3CDTF">2022-03-22T06:10:05Z</dcterms:modified>
</cp:coreProperties>
</file>