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7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3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6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978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8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796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5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7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6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3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4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2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716">
              <a:srgbClr val="D8EBB2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0"/>
            <a:ext cx="6476999" cy="13716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7030A0"/>
                </a:solidFill>
              </a:rPr>
              <a:t>Scope of a trainer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838200"/>
            <a:ext cx="6591985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Social acceptance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Beneficial for all job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 assertive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Strengthen our confidence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 our knowledge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 a role model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 your leadership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Get more Exposure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Becomes disciplined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Helps to be a smart work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Effective Communication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Increases satisfaction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 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167163"/>
            <a:ext cx="3733800" cy="56014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12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21615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1017</TotalTime>
  <Words>62</Words>
  <Application>Microsoft Office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Aharoni</vt:lpstr>
      <vt:lpstr>Arial</vt:lpstr>
      <vt:lpstr>Arial Black</vt:lpstr>
      <vt:lpstr>Bodoni MT</vt:lpstr>
      <vt:lpstr>Broadway</vt:lpstr>
      <vt:lpstr>Calibri</vt:lpstr>
      <vt:lpstr>Century Gothic</vt:lpstr>
      <vt:lpstr>Wingdings 3</vt:lpstr>
      <vt:lpstr>Wisp</vt:lpstr>
      <vt:lpstr>Scope of a trainer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Administrator</cp:lastModifiedBy>
  <cp:revision>68</cp:revision>
  <dcterms:created xsi:type="dcterms:W3CDTF">2018-01-25T01:14:33Z</dcterms:created>
  <dcterms:modified xsi:type="dcterms:W3CDTF">2022-03-22T06:10:05Z</dcterms:modified>
</cp:coreProperties>
</file>