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1" r:id="rId4"/>
    <p:sldId id="258" r:id="rId5"/>
    <p:sldId id="259" r:id="rId6"/>
    <p:sldId id="268" r:id="rId7"/>
    <p:sldId id="267" r:id="rId8"/>
    <p:sldId id="261" r:id="rId9"/>
    <p:sldId id="257" r:id="rId10"/>
    <p:sldId id="262" r:id="rId11"/>
    <p:sldId id="264" r:id="rId12"/>
    <p:sldId id="263" r:id="rId13"/>
    <p:sldId id="269" r:id="rId14"/>
    <p:sldId id="265" r:id="rId15"/>
    <p:sldId id="270" r:id="rId16"/>
    <p:sldId id="266"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FC91B3-77FF-4B84-A7C6-0E30DA53B4C5}" type="datetimeFigureOut">
              <a:rPr lang="en-US" smtClean="0"/>
              <a:pPr/>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F4BE6-283F-47FB-AB70-7B5834177E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FC91B3-77FF-4B84-A7C6-0E30DA53B4C5}" type="datetimeFigureOut">
              <a:rPr lang="en-US" smtClean="0"/>
              <a:pPr/>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F4BE6-283F-47FB-AB70-7B5834177E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FC91B3-77FF-4B84-A7C6-0E30DA53B4C5}" type="datetimeFigureOut">
              <a:rPr lang="en-US" smtClean="0"/>
              <a:pPr/>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F4BE6-283F-47FB-AB70-7B5834177E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FC91B3-77FF-4B84-A7C6-0E30DA53B4C5}" type="datetimeFigureOut">
              <a:rPr lang="en-US" smtClean="0"/>
              <a:pPr/>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F4BE6-283F-47FB-AB70-7B5834177E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FC91B3-77FF-4B84-A7C6-0E30DA53B4C5}" type="datetimeFigureOut">
              <a:rPr lang="en-US" smtClean="0"/>
              <a:pPr/>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F4BE6-283F-47FB-AB70-7B5834177E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FC91B3-77FF-4B84-A7C6-0E30DA53B4C5}" type="datetimeFigureOut">
              <a:rPr lang="en-US" smtClean="0"/>
              <a:pPr/>
              <a:t>12/23/2012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F4BE6-283F-47FB-AB70-7B5834177E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FC91B3-77FF-4B84-A7C6-0E30DA53B4C5}" type="datetimeFigureOut">
              <a:rPr lang="en-US" smtClean="0"/>
              <a:pPr/>
              <a:t>12/23/2012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BF4BE6-283F-47FB-AB70-7B5834177E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FC91B3-77FF-4B84-A7C6-0E30DA53B4C5}" type="datetimeFigureOut">
              <a:rPr lang="en-US" smtClean="0"/>
              <a:pPr/>
              <a:t>12/23/2012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BF4BE6-283F-47FB-AB70-7B5834177E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FC91B3-77FF-4B84-A7C6-0E30DA53B4C5}" type="datetimeFigureOut">
              <a:rPr lang="en-US" smtClean="0"/>
              <a:pPr/>
              <a:t>12/23/2012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BF4BE6-283F-47FB-AB70-7B5834177E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FC91B3-77FF-4B84-A7C6-0E30DA53B4C5}" type="datetimeFigureOut">
              <a:rPr lang="en-US" smtClean="0"/>
              <a:pPr/>
              <a:t>12/23/2012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F4BE6-283F-47FB-AB70-7B5834177E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FC91B3-77FF-4B84-A7C6-0E30DA53B4C5}" type="datetimeFigureOut">
              <a:rPr lang="en-US" smtClean="0"/>
              <a:pPr/>
              <a:t>12/23/2012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F4BE6-283F-47FB-AB70-7B5834177E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FC91B3-77FF-4B84-A7C6-0E30DA53B4C5}" type="datetimeFigureOut">
              <a:rPr lang="en-US" smtClean="0"/>
              <a:pPr/>
              <a:t>12/23/2012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F4BE6-283F-47FB-AB70-7B5834177E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hamarianjuman.blogspot.in/2010/03/blog-post_22.html" TargetMode="Externa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latin typeface="Shusha" pitchFamily="2" charset="0"/>
              </a:rPr>
              <a:t>panaI</a:t>
            </a:r>
            <a:r>
              <a:rPr lang="en-US" dirty="0" smtClean="0">
                <a:latin typeface="Shusha" pitchFamily="2" charset="0"/>
              </a:rPr>
              <a:t>  </a:t>
            </a:r>
            <a:r>
              <a:rPr lang="en-US" dirty="0" err="1" smtClean="0">
                <a:latin typeface="Shusha" pitchFamily="2" charset="0"/>
              </a:rPr>
              <a:t>kI</a:t>
            </a:r>
            <a:r>
              <a:rPr lang="en-US" dirty="0" smtClean="0">
                <a:latin typeface="Shusha" pitchFamily="2" charset="0"/>
              </a:rPr>
              <a:t> </a:t>
            </a:r>
            <a:r>
              <a:rPr lang="en-US" dirty="0" err="1" smtClean="0">
                <a:latin typeface="Shusha" pitchFamily="2" charset="0"/>
              </a:rPr>
              <a:t>khanaI</a:t>
            </a:r>
            <a:endParaRPr lang="en-US" dirty="0">
              <a:latin typeface="Shusha" pitchFamily="2" charset="0"/>
            </a:endParaRPr>
          </a:p>
        </p:txBody>
      </p:sp>
      <p:sp>
        <p:nvSpPr>
          <p:cNvPr id="3" name="Subtitle 2"/>
          <p:cNvSpPr>
            <a:spLocks noGrp="1"/>
          </p:cNvSpPr>
          <p:nvPr>
            <p:ph type="subTitle" idx="1"/>
          </p:nvPr>
        </p:nvSpPr>
        <p:spPr>
          <a:xfrm>
            <a:off x="1371600" y="3886200"/>
            <a:ext cx="6400800" cy="2057400"/>
          </a:xfrm>
        </p:spPr>
        <p:txBody>
          <a:bodyPr/>
          <a:lstStyle/>
          <a:p>
            <a:endParaRPr lang="en-US" dirty="0"/>
          </a:p>
        </p:txBody>
      </p:sp>
      <p:sp>
        <p:nvSpPr>
          <p:cNvPr id="4" name="Wave 3"/>
          <p:cNvSpPr/>
          <p:nvPr/>
        </p:nvSpPr>
        <p:spPr>
          <a:xfrm>
            <a:off x="762000" y="1981200"/>
            <a:ext cx="8001000" cy="3352800"/>
          </a:xfrm>
          <a:prstGeom prst="wave">
            <a:avLst>
              <a:gd name="adj1" fmla="val 12500"/>
              <a:gd name="adj2" fmla="val -1143"/>
            </a:avLst>
          </a:prstGeom>
          <a:solidFill>
            <a:srgbClr val="00B0F0"/>
          </a:solidFill>
          <a:ln>
            <a:noFill/>
          </a:ln>
          <a:effectLst>
            <a:outerShdw blurRad="152400" dist="317500" dir="5400000" sx="90000" sy="-19000" rotWithShape="0">
              <a:prstClr val="black">
                <a:alpha val="15000"/>
              </a:prstClr>
            </a:outerShdw>
            <a:reflection blurRad="6350" stA="50000" endA="295" endPos="92000" dist="101600" dir="5400000" sy="-100000" algn="bl" rotWithShape="0"/>
            <a:softEdge rad="63500"/>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dirty="0">
                <a:effectLst>
                  <a:outerShdw blurRad="75057" dist="38100" dir="5400000" sy="-20000" rotWithShape="0">
                    <a:prstClr val="black">
                      <a:alpha val="25000"/>
                    </a:prstClr>
                  </a:outerShdw>
                  <a:reflection blurRad="6350" stA="55000" endA="50" endPos="85000" dist="60007" dir="5400000" sy="-100000" algn="bl" rotWithShape="0"/>
                </a:effectLst>
              </a:rPr>
              <a:t> </a:t>
            </a:r>
            <a:r>
              <a:rPr lang="hi-IN" sz="8800" b="1" dirty="0">
                <a:ln w="12700">
                  <a:solidFill>
                    <a:schemeClr val="tx2">
                      <a:satMod val="155000"/>
                    </a:schemeClr>
                  </a:solidFill>
                  <a:prstDash val="solid"/>
                </a:ln>
                <a:solidFill>
                  <a:schemeClr val="bg2">
                    <a:tint val="85000"/>
                    <a:satMod val="155000"/>
                  </a:schemeClr>
                </a:solidFill>
                <a:effectLst>
                  <a:outerShdw blurRad="75057" dist="38100" dir="5400000" sy="-20000" rotWithShape="0">
                    <a:prstClr val="black">
                      <a:alpha val="25000"/>
                    </a:prstClr>
                  </a:outerShdw>
                  <a:reflection blurRad="6350" stA="55000" endA="50" endPos="85000" dist="60007" dir="5400000" sy="-100000" algn="bl" rotWithShape="0"/>
                </a:effectLst>
                <a:latin typeface="Colonna MT" pitchFamily="82" charset="0"/>
              </a:rPr>
              <a:t>पानी की कहानी</a:t>
            </a:r>
            <a:endParaRPr lang="en-US" sz="8800" dirty="0">
              <a:effectLst>
                <a:outerShdw blurRad="75057" dist="38100" dir="5400000" sy="-20000" rotWithShape="0">
                  <a:prstClr val="black">
                    <a:alpha val="25000"/>
                  </a:prstClr>
                </a:outerShdw>
                <a:reflection blurRad="6350" stA="55000" endA="50" endPos="85000" dist="60007" dir="5400000" sy="-100000" algn="bl" rotWithShape="0"/>
              </a:effectLst>
              <a:latin typeface="Colonna MT" pitchFamily="82" charset="0"/>
            </a:endParaRPr>
          </a:p>
        </p:txBody>
      </p:sp>
      <p:pic>
        <p:nvPicPr>
          <p:cNvPr id="5" name="Picture 5" descr="F:\Documents and Settings\mk\Desktop\Akanksha\Documents\wate_files\images_044.jpeg"/>
          <p:cNvPicPr>
            <a:picLocks noChangeAspect="1" noChangeArrowheads="1"/>
          </p:cNvPicPr>
          <p:nvPr/>
        </p:nvPicPr>
        <p:blipFill>
          <a:blip r:embed="rId3" cstate="print"/>
          <a:srcRect/>
          <a:stretch>
            <a:fillRect/>
          </a:stretch>
        </p:blipFill>
        <p:spPr bwMode="auto">
          <a:xfrm>
            <a:off x="228600" y="304800"/>
            <a:ext cx="3124200" cy="2286000"/>
          </a:xfrm>
          <a:prstGeom prst="ellipse">
            <a:avLst/>
          </a:prstGeom>
          <a:ln>
            <a:noFill/>
          </a:ln>
          <a:effectLst>
            <a:softEdge rad="112500"/>
          </a:effectLst>
        </p:spPr>
      </p:pic>
      <p:pic>
        <p:nvPicPr>
          <p:cNvPr id="6" name="Picture 5" descr="F:\Documents and Settings\mk\Desktop\Akanksha\Documents\wate_files\images_044.jpeg"/>
          <p:cNvPicPr>
            <a:picLocks noChangeAspect="1" noChangeArrowheads="1"/>
          </p:cNvPicPr>
          <p:nvPr/>
        </p:nvPicPr>
        <p:blipFill>
          <a:blip r:embed="rId3" cstate="print"/>
          <a:srcRect/>
          <a:stretch>
            <a:fillRect/>
          </a:stretch>
        </p:blipFill>
        <p:spPr bwMode="auto">
          <a:xfrm>
            <a:off x="990601" y="539480"/>
            <a:ext cx="1828800" cy="2051320"/>
          </a:xfrm>
          <a:prstGeom prst="ellipse">
            <a:avLst/>
          </a:prstGeom>
          <a:ln>
            <a:noFill/>
          </a:ln>
          <a:effectLst>
            <a:softEdge rad="112500"/>
          </a:effectLst>
        </p:spPr>
      </p:pic>
      <p:pic>
        <p:nvPicPr>
          <p:cNvPr id="7" name="Picture 5" descr="F:\Documents and Settings\mk\Desktop\Akanksha\Documents\wate_files\images_044.jpeg"/>
          <p:cNvPicPr>
            <a:picLocks noChangeAspect="1" noChangeArrowheads="1"/>
          </p:cNvPicPr>
          <p:nvPr/>
        </p:nvPicPr>
        <p:blipFill>
          <a:blip r:embed="rId3" cstate="print"/>
          <a:srcRect/>
          <a:stretch>
            <a:fillRect/>
          </a:stretch>
        </p:blipFill>
        <p:spPr bwMode="auto">
          <a:xfrm>
            <a:off x="228600" y="304800"/>
            <a:ext cx="2571423" cy="2286000"/>
          </a:xfrm>
          <a:prstGeom prst="ellipse">
            <a:avLst/>
          </a:prstGeom>
          <a:ln>
            <a:noFill/>
          </a:ln>
          <a:effectLst>
            <a:softEdge rad="112500"/>
          </a:effectLst>
        </p:spPr>
      </p:pic>
      <p:pic>
        <p:nvPicPr>
          <p:cNvPr id="8" name="Picture 17" descr="F:\Program Files\Microsoft Office\MEDIA\CAGCAT10\j0293828.wmf"/>
          <p:cNvPicPr>
            <a:picLocks noChangeAspect="1" noChangeArrowheads="1"/>
          </p:cNvPicPr>
          <p:nvPr/>
        </p:nvPicPr>
        <p:blipFill>
          <a:blip r:embed="rId4" cstate="print"/>
          <a:srcRect/>
          <a:stretch>
            <a:fillRect/>
          </a:stretch>
        </p:blipFill>
        <p:spPr bwMode="auto">
          <a:xfrm>
            <a:off x="5562600" y="0"/>
            <a:ext cx="3048000" cy="2895600"/>
          </a:xfrm>
          <a:prstGeom prst="rect">
            <a:avLst/>
          </a:prstGeom>
          <a:noFill/>
          <a:ln w="9525">
            <a:noFill/>
            <a:miter lim="800000"/>
            <a:headEnd/>
            <a:tailEnd/>
          </a:ln>
        </p:spPr>
      </p:pic>
      <p:pic>
        <p:nvPicPr>
          <p:cNvPr id="9" name="Picture 4" descr="F:\Documents and Settings\mk\Desktop\Akanksha\Documents\wate_files\images_038.jpeg"/>
          <p:cNvPicPr>
            <a:picLocks noChangeAspect="1" noChangeArrowheads="1"/>
          </p:cNvPicPr>
          <p:nvPr/>
        </p:nvPicPr>
        <p:blipFill>
          <a:blip r:embed="rId5" cstate="print"/>
          <a:srcRect/>
          <a:stretch>
            <a:fillRect/>
          </a:stretch>
        </p:blipFill>
        <p:spPr bwMode="auto">
          <a:xfrm flipH="1">
            <a:off x="609600" y="4495800"/>
            <a:ext cx="9144000" cy="21336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Shusha" pitchFamily="2" charset="0"/>
              </a:rPr>
              <a:t>jala</a:t>
            </a:r>
            <a:r>
              <a:rPr lang="en-US" dirty="0" smtClean="0">
                <a:latin typeface="Shusha" pitchFamily="2" charset="0"/>
              </a:rPr>
              <a:t> </a:t>
            </a:r>
            <a:r>
              <a:rPr lang="en-US" dirty="0" err="1" smtClean="0">
                <a:latin typeface="Shusha" pitchFamily="2" charset="0"/>
              </a:rPr>
              <a:t>kI</a:t>
            </a:r>
            <a:r>
              <a:rPr lang="en-US" dirty="0" smtClean="0">
                <a:latin typeface="Shusha" pitchFamily="2" charset="0"/>
              </a:rPr>
              <a:t> </a:t>
            </a:r>
            <a:r>
              <a:rPr lang="en-US" dirty="0" err="1" smtClean="0">
                <a:latin typeface="Shusha" pitchFamily="2" charset="0"/>
              </a:rPr>
              <a:t>barbaadI</a:t>
            </a:r>
            <a:r>
              <a:rPr lang="en-US" dirty="0" smtClean="0">
                <a:latin typeface="Shusha" pitchFamily="2" charset="0"/>
              </a:rPr>
              <a:t> mat </a:t>
            </a:r>
            <a:r>
              <a:rPr lang="en-US" dirty="0" err="1" smtClean="0">
                <a:latin typeface="Shusha" pitchFamily="2" charset="0"/>
              </a:rPr>
              <a:t>krao</a:t>
            </a:r>
            <a:endParaRPr lang="en-US" dirty="0">
              <a:latin typeface="Shusha" pitchFamily="2" charset="0"/>
            </a:endParaRPr>
          </a:p>
        </p:txBody>
      </p:sp>
      <p:sp>
        <p:nvSpPr>
          <p:cNvPr id="4" name="Content Placeholder 3"/>
          <p:cNvSpPr>
            <a:spLocks noGrp="1"/>
          </p:cNvSpPr>
          <p:nvPr>
            <p:ph idx="1"/>
          </p:nvPr>
        </p:nvSpPr>
        <p:spPr>
          <a:custGeom>
            <a:avLst/>
            <a:gdLst>
              <a:gd name="connsiteX0" fmla="*/ 4636792 w 4803333"/>
              <a:gd name="connsiteY0" fmla="*/ 695459 h 2550017"/>
              <a:gd name="connsiteX1" fmla="*/ 4688308 w 4803333"/>
              <a:gd name="connsiteY1" fmla="*/ 618186 h 2550017"/>
              <a:gd name="connsiteX2" fmla="*/ 4752702 w 4803333"/>
              <a:gd name="connsiteY2" fmla="*/ 540913 h 2550017"/>
              <a:gd name="connsiteX3" fmla="*/ 4778460 w 4803333"/>
              <a:gd name="connsiteY3" fmla="*/ 437882 h 2550017"/>
              <a:gd name="connsiteX4" fmla="*/ 4765581 w 4803333"/>
              <a:gd name="connsiteY4" fmla="*/ 360609 h 2550017"/>
              <a:gd name="connsiteX5" fmla="*/ 4675429 w 4803333"/>
              <a:gd name="connsiteY5" fmla="*/ 257578 h 2550017"/>
              <a:gd name="connsiteX6" fmla="*/ 4649671 w 4803333"/>
              <a:gd name="connsiteY6" fmla="*/ 218941 h 2550017"/>
              <a:gd name="connsiteX7" fmla="*/ 4611034 w 4803333"/>
              <a:gd name="connsiteY7" fmla="*/ 206062 h 2550017"/>
              <a:gd name="connsiteX8" fmla="*/ 4572398 w 4803333"/>
              <a:gd name="connsiteY8" fmla="*/ 180304 h 2550017"/>
              <a:gd name="connsiteX9" fmla="*/ 4353457 w 4803333"/>
              <a:gd name="connsiteY9" fmla="*/ 193183 h 2550017"/>
              <a:gd name="connsiteX10" fmla="*/ 4314820 w 4803333"/>
              <a:gd name="connsiteY10" fmla="*/ 206062 h 2550017"/>
              <a:gd name="connsiteX11" fmla="*/ 4237547 w 4803333"/>
              <a:gd name="connsiteY11" fmla="*/ 257578 h 2550017"/>
              <a:gd name="connsiteX12" fmla="*/ 4198910 w 4803333"/>
              <a:gd name="connsiteY12" fmla="*/ 283335 h 2550017"/>
              <a:gd name="connsiteX13" fmla="*/ 4134516 w 4803333"/>
              <a:gd name="connsiteY13" fmla="*/ 206062 h 2550017"/>
              <a:gd name="connsiteX14" fmla="*/ 4070122 w 4803333"/>
              <a:gd name="connsiteY14" fmla="*/ 141668 h 2550017"/>
              <a:gd name="connsiteX15" fmla="*/ 4018606 w 4803333"/>
              <a:gd name="connsiteY15" fmla="*/ 128789 h 2550017"/>
              <a:gd name="connsiteX16" fmla="*/ 3979970 w 4803333"/>
              <a:gd name="connsiteY16" fmla="*/ 103031 h 2550017"/>
              <a:gd name="connsiteX17" fmla="*/ 3761029 w 4803333"/>
              <a:gd name="connsiteY17" fmla="*/ 103031 h 2550017"/>
              <a:gd name="connsiteX18" fmla="*/ 3722392 w 4803333"/>
              <a:gd name="connsiteY18" fmla="*/ 115910 h 2550017"/>
              <a:gd name="connsiteX19" fmla="*/ 3619361 w 4803333"/>
              <a:gd name="connsiteY19" fmla="*/ 128789 h 2550017"/>
              <a:gd name="connsiteX20" fmla="*/ 3580725 w 4803333"/>
              <a:gd name="connsiteY20" fmla="*/ 154547 h 2550017"/>
              <a:gd name="connsiteX21" fmla="*/ 3529209 w 4803333"/>
              <a:gd name="connsiteY21" fmla="*/ 180304 h 2550017"/>
              <a:gd name="connsiteX22" fmla="*/ 3490572 w 4803333"/>
              <a:gd name="connsiteY22" fmla="*/ 206062 h 2550017"/>
              <a:gd name="connsiteX23" fmla="*/ 3413299 w 4803333"/>
              <a:gd name="connsiteY23" fmla="*/ 231820 h 2550017"/>
              <a:gd name="connsiteX24" fmla="*/ 3374663 w 4803333"/>
              <a:gd name="connsiteY24" fmla="*/ 244699 h 2550017"/>
              <a:gd name="connsiteX25" fmla="*/ 3336026 w 4803333"/>
              <a:gd name="connsiteY25" fmla="*/ 231820 h 2550017"/>
              <a:gd name="connsiteX26" fmla="*/ 3310268 w 4803333"/>
              <a:gd name="connsiteY26" fmla="*/ 193183 h 2550017"/>
              <a:gd name="connsiteX27" fmla="*/ 3271632 w 4803333"/>
              <a:gd name="connsiteY27" fmla="*/ 167425 h 2550017"/>
              <a:gd name="connsiteX28" fmla="*/ 3207237 w 4803333"/>
              <a:gd name="connsiteY28" fmla="*/ 90152 h 2550017"/>
              <a:gd name="connsiteX29" fmla="*/ 3117085 w 4803333"/>
              <a:gd name="connsiteY29" fmla="*/ 51516 h 2550017"/>
              <a:gd name="connsiteX30" fmla="*/ 2756477 w 4803333"/>
              <a:gd name="connsiteY30" fmla="*/ 64394 h 2550017"/>
              <a:gd name="connsiteX31" fmla="*/ 2679203 w 4803333"/>
              <a:gd name="connsiteY31" fmla="*/ 141668 h 2550017"/>
              <a:gd name="connsiteX32" fmla="*/ 2640567 w 4803333"/>
              <a:gd name="connsiteY32" fmla="*/ 167425 h 2550017"/>
              <a:gd name="connsiteX33" fmla="*/ 2576172 w 4803333"/>
              <a:gd name="connsiteY33" fmla="*/ 231820 h 2550017"/>
              <a:gd name="connsiteX34" fmla="*/ 2537536 w 4803333"/>
              <a:gd name="connsiteY34" fmla="*/ 218941 h 2550017"/>
              <a:gd name="connsiteX35" fmla="*/ 2486020 w 4803333"/>
              <a:gd name="connsiteY35" fmla="*/ 180304 h 2550017"/>
              <a:gd name="connsiteX36" fmla="*/ 2447384 w 4803333"/>
              <a:gd name="connsiteY36" fmla="*/ 167425 h 2550017"/>
              <a:gd name="connsiteX37" fmla="*/ 2408747 w 4803333"/>
              <a:gd name="connsiteY37" fmla="*/ 128789 h 2550017"/>
              <a:gd name="connsiteX38" fmla="*/ 2292837 w 4803333"/>
              <a:gd name="connsiteY38" fmla="*/ 90152 h 2550017"/>
              <a:gd name="connsiteX39" fmla="*/ 2254201 w 4803333"/>
              <a:gd name="connsiteY39" fmla="*/ 51516 h 2550017"/>
              <a:gd name="connsiteX40" fmla="*/ 2202685 w 4803333"/>
              <a:gd name="connsiteY40" fmla="*/ 25758 h 2550017"/>
              <a:gd name="connsiteX41" fmla="*/ 2164048 w 4803333"/>
              <a:gd name="connsiteY41" fmla="*/ 0 h 2550017"/>
              <a:gd name="connsiteX42" fmla="*/ 2035260 w 4803333"/>
              <a:gd name="connsiteY42" fmla="*/ 12879 h 2550017"/>
              <a:gd name="connsiteX43" fmla="*/ 1996623 w 4803333"/>
              <a:gd name="connsiteY43" fmla="*/ 51516 h 2550017"/>
              <a:gd name="connsiteX44" fmla="*/ 1957987 w 4803333"/>
              <a:gd name="connsiteY44" fmla="*/ 77273 h 2550017"/>
              <a:gd name="connsiteX45" fmla="*/ 1867834 w 4803333"/>
              <a:gd name="connsiteY45" fmla="*/ 103031 h 2550017"/>
              <a:gd name="connsiteX46" fmla="*/ 1829198 w 4803333"/>
              <a:gd name="connsiteY46" fmla="*/ 115910 h 2550017"/>
              <a:gd name="connsiteX47" fmla="*/ 1790561 w 4803333"/>
              <a:gd name="connsiteY47" fmla="*/ 154547 h 2550017"/>
              <a:gd name="connsiteX48" fmla="*/ 1764803 w 4803333"/>
              <a:gd name="connsiteY48" fmla="*/ 193183 h 2550017"/>
              <a:gd name="connsiteX49" fmla="*/ 1726167 w 4803333"/>
              <a:gd name="connsiteY49" fmla="*/ 218941 h 2550017"/>
              <a:gd name="connsiteX50" fmla="*/ 1700409 w 4803333"/>
              <a:gd name="connsiteY50" fmla="*/ 257578 h 2550017"/>
              <a:gd name="connsiteX51" fmla="*/ 1687530 w 4803333"/>
              <a:gd name="connsiteY51" fmla="*/ 296214 h 2550017"/>
              <a:gd name="connsiteX52" fmla="*/ 1623136 w 4803333"/>
              <a:gd name="connsiteY52" fmla="*/ 218941 h 2550017"/>
              <a:gd name="connsiteX53" fmla="*/ 1584499 w 4803333"/>
              <a:gd name="connsiteY53" fmla="*/ 206062 h 2550017"/>
              <a:gd name="connsiteX54" fmla="*/ 1558741 w 4803333"/>
              <a:gd name="connsiteY54" fmla="*/ 167425 h 2550017"/>
              <a:gd name="connsiteX55" fmla="*/ 1481468 w 4803333"/>
              <a:gd name="connsiteY55" fmla="*/ 141668 h 2550017"/>
              <a:gd name="connsiteX56" fmla="*/ 1275406 w 4803333"/>
              <a:gd name="connsiteY56" fmla="*/ 154547 h 2550017"/>
              <a:gd name="connsiteX57" fmla="*/ 1236770 w 4803333"/>
              <a:gd name="connsiteY57" fmla="*/ 180304 h 2550017"/>
              <a:gd name="connsiteX58" fmla="*/ 1223891 w 4803333"/>
              <a:gd name="connsiteY58" fmla="*/ 257578 h 2550017"/>
              <a:gd name="connsiteX59" fmla="*/ 1146618 w 4803333"/>
              <a:gd name="connsiteY59" fmla="*/ 193183 h 2550017"/>
              <a:gd name="connsiteX60" fmla="*/ 1120860 w 4803333"/>
              <a:gd name="connsiteY60" fmla="*/ 154547 h 2550017"/>
              <a:gd name="connsiteX61" fmla="*/ 1082223 w 4803333"/>
              <a:gd name="connsiteY61" fmla="*/ 128789 h 2550017"/>
              <a:gd name="connsiteX62" fmla="*/ 1043587 w 4803333"/>
              <a:gd name="connsiteY62" fmla="*/ 90152 h 2550017"/>
              <a:gd name="connsiteX63" fmla="*/ 966313 w 4803333"/>
              <a:gd name="connsiteY63" fmla="*/ 77273 h 2550017"/>
              <a:gd name="connsiteX64" fmla="*/ 786009 w 4803333"/>
              <a:gd name="connsiteY64" fmla="*/ 115910 h 2550017"/>
              <a:gd name="connsiteX65" fmla="*/ 773130 w 4803333"/>
              <a:gd name="connsiteY65" fmla="*/ 154547 h 2550017"/>
              <a:gd name="connsiteX66" fmla="*/ 734494 w 4803333"/>
              <a:gd name="connsiteY66" fmla="*/ 128789 h 2550017"/>
              <a:gd name="connsiteX67" fmla="*/ 695857 w 4803333"/>
              <a:gd name="connsiteY67" fmla="*/ 90152 h 2550017"/>
              <a:gd name="connsiteX68" fmla="*/ 657220 w 4803333"/>
              <a:gd name="connsiteY68" fmla="*/ 77273 h 2550017"/>
              <a:gd name="connsiteX69" fmla="*/ 554189 w 4803333"/>
              <a:gd name="connsiteY69" fmla="*/ 38637 h 2550017"/>
              <a:gd name="connsiteX70" fmla="*/ 373885 w 4803333"/>
              <a:gd name="connsiteY70" fmla="*/ 64394 h 2550017"/>
              <a:gd name="connsiteX71" fmla="*/ 335248 w 4803333"/>
              <a:gd name="connsiteY71" fmla="*/ 90152 h 2550017"/>
              <a:gd name="connsiteX72" fmla="*/ 296612 w 4803333"/>
              <a:gd name="connsiteY72" fmla="*/ 128789 h 2550017"/>
              <a:gd name="connsiteX73" fmla="*/ 257975 w 4803333"/>
              <a:gd name="connsiteY73" fmla="*/ 218941 h 2550017"/>
              <a:gd name="connsiteX74" fmla="*/ 283733 w 4803333"/>
              <a:gd name="connsiteY74" fmla="*/ 437882 h 2550017"/>
              <a:gd name="connsiteX75" fmla="*/ 296612 w 4803333"/>
              <a:gd name="connsiteY75" fmla="*/ 476518 h 2550017"/>
              <a:gd name="connsiteX76" fmla="*/ 373885 w 4803333"/>
              <a:gd name="connsiteY76" fmla="*/ 528034 h 2550017"/>
              <a:gd name="connsiteX77" fmla="*/ 412522 w 4803333"/>
              <a:gd name="connsiteY77" fmla="*/ 566671 h 2550017"/>
              <a:gd name="connsiteX78" fmla="*/ 373885 w 4803333"/>
              <a:gd name="connsiteY78" fmla="*/ 592428 h 2550017"/>
              <a:gd name="connsiteX79" fmla="*/ 296612 w 4803333"/>
              <a:gd name="connsiteY79" fmla="*/ 605307 h 2550017"/>
              <a:gd name="connsiteX80" fmla="*/ 283733 w 4803333"/>
              <a:gd name="connsiteY80" fmla="*/ 643944 h 2550017"/>
              <a:gd name="connsiteX81" fmla="*/ 296612 w 4803333"/>
              <a:gd name="connsiteY81" fmla="*/ 1017431 h 2550017"/>
              <a:gd name="connsiteX82" fmla="*/ 335248 w 4803333"/>
              <a:gd name="connsiteY82" fmla="*/ 1094704 h 2550017"/>
              <a:gd name="connsiteX83" fmla="*/ 348127 w 4803333"/>
              <a:gd name="connsiteY83" fmla="*/ 1133341 h 2550017"/>
              <a:gd name="connsiteX84" fmla="*/ 399643 w 4803333"/>
              <a:gd name="connsiteY84" fmla="*/ 1210614 h 2550017"/>
              <a:gd name="connsiteX85" fmla="*/ 322370 w 4803333"/>
              <a:gd name="connsiteY85" fmla="*/ 1223493 h 2550017"/>
              <a:gd name="connsiteX86" fmla="*/ 232218 w 4803333"/>
              <a:gd name="connsiteY86" fmla="*/ 1236372 h 2550017"/>
              <a:gd name="connsiteX87" fmla="*/ 154944 w 4803333"/>
              <a:gd name="connsiteY87" fmla="*/ 1287887 h 2550017"/>
              <a:gd name="connsiteX88" fmla="*/ 116308 w 4803333"/>
              <a:gd name="connsiteY88" fmla="*/ 1313645 h 2550017"/>
              <a:gd name="connsiteX89" fmla="*/ 90550 w 4803333"/>
              <a:gd name="connsiteY89" fmla="*/ 1352282 h 2550017"/>
              <a:gd name="connsiteX90" fmla="*/ 39034 w 4803333"/>
              <a:gd name="connsiteY90" fmla="*/ 1455313 h 2550017"/>
              <a:gd name="connsiteX91" fmla="*/ 39034 w 4803333"/>
              <a:gd name="connsiteY91" fmla="*/ 1648496 h 2550017"/>
              <a:gd name="connsiteX92" fmla="*/ 206460 w 4803333"/>
              <a:gd name="connsiteY92" fmla="*/ 1661375 h 2550017"/>
              <a:gd name="connsiteX93" fmla="*/ 270854 w 4803333"/>
              <a:gd name="connsiteY93" fmla="*/ 1674254 h 2550017"/>
              <a:gd name="connsiteX94" fmla="*/ 322370 w 4803333"/>
              <a:gd name="connsiteY94" fmla="*/ 1687133 h 2550017"/>
              <a:gd name="connsiteX95" fmla="*/ 283733 w 4803333"/>
              <a:gd name="connsiteY95" fmla="*/ 1725769 h 2550017"/>
              <a:gd name="connsiteX96" fmla="*/ 232218 w 4803333"/>
              <a:gd name="connsiteY96" fmla="*/ 1803042 h 2550017"/>
              <a:gd name="connsiteX97" fmla="*/ 245096 w 4803333"/>
              <a:gd name="connsiteY97" fmla="*/ 2034862 h 2550017"/>
              <a:gd name="connsiteX98" fmla="*/ 257975 w 4803333"/>
              <a:gd name="connsiteY98" fmla="*/ 2073499 h 2550017"/>
              <a:gd name="connsiteX99" fmla="*/ 322370 w 4803333"/>
              <a:gd name="connsiteY99" fmla="*/ 2060620 h 2550017"/>
              <a:gd name="connsiteX100" fmla="*/ 412522 w 4803333"/>
              <a:gd name="connsiteY100" fmla="*/ 2034862 h 2550017"/>
              <a:gd name="connsiteX101" fmla="*/ 451158 w 4803333"/>
              <a:gd name="connsiteY101" fmla="*/ 2009104 h 2550017"/>
              <a:gd name="connsiteX102" fmla="*/ 476916 w 4803333"/>
              <a:gd name="connsiteY102" fmla="*/ 2047741 h 2550017"/>
              <a:gd name="connsiteX103" fmla="*/ 541310 w 4803333"/>
              <a:gd name="connsiteY103" fmla="*/ 2202287 h 2550017"/>
              <a:gd name="connsiteX104" fmla="*/ 618584 w 4803333"/>
              <a:gd name="connsiteY104" fmla="*/ 2253803 h 2550017"/>
              <a:gd name="connsiteX105" fmla="*/ 721615 w 4803333"/>
              <a:gd name="connsiteY105" fmla="*/ 2279561 h 2550017"/>
              <a:gd name="connsiteX106" fmla="*/ 889040 w 4803333"/>
              <a:gd name="connsiteY106" fmla="*/ 2266682 h 2550017"/>
              <a:gd name="connsiteX107" fmla="*/ 940556 w 4803333"/>
              <a:gd name="connsiteY107" fmla="*/ 2253803 h 2550017"/>
              <a:gd name="connsiteX108" fmla="*/ 979192 w 4803333"/>
              <a:gd name="connsiteY108" fmla="*/ 2215166 h 2550017"/>
              <a:gd name="connsiteX109" fmla="*/ 1017829 w 4803333"/>
              <a:gd name="connsiteY109" fmla="*/ 2189409 h 2550017"/>
              <a:gd name="connsiteX110" fmla="*/ 1082223 w 4803333"/>
              <a:gd name="connsiteY110" fmla="*/ 2125014 h 2550017"/>
              <a:gd name="connsiteX111" fmla="*/ 1133739 w 4803333"/>
              <a:gd name="connsiteY111" fmla="*/ 2253803 h 2550017"/>
              <a:gd name="connsiteX112" fmla="*/ 1146618 w 4803333"/>
              <a:gd name="connsiteY112" fmla="*/ 2292440 h 2550017"/>
              <a:gd name="connsiteX113" fmla="*/ 1185254 w 4803333"/>
              <a:gd name="connsiteY113" fmla="*/ 2331076 h 2550017"/>
              <a:gd name="connsiteX114" fmla="*/ 1275406 w 4803333"/>
              <a:gd name="connsiteY114" fmla="*/ 2382592 h 2550017"/>
              <a:gd name="connsiteX115" fmla="*/ 1636015 w 4803333"/>
              <a:gd name="connsiteY115" fmla="*/ 2369713 h 2550017"/>
              <a:gd name="connsiteX116" fmla="*/ 1764803 w 4803333"/>
              <a:gd name="connsiteY116" fmla="*/ 2318197 h 2550017"/>
              <a:gd name="connsiteX117" fmla="*/ 1777682 w 4803333"/>
              <a:gd name="connsiteY117" fmla="*/ 2279561 h 2550017"/>
              <a:gd name="connsiteX118" fmla="*/ 1790561 w 4803333"/>
              <a:gd name="connsiteY118" fmla="*/ 2189409 h 2550017"/>
              <a:gd name="connsiteX119" fmla="*/ 1829198 w 4803333"/>
              <a:gd name="connsiteY119" fmla="*/ 2240924 h 2550017"/>
              <a:gd name="connsiteX120" fmla="*/ 1893592 w 4803333"/>
              <a:gd name="connsiteY120" fmla="*/ 2318197 h 2550017"/>
              <a:gd name="connsiteX121" fmla="*/ 2202685 w 4803333"/>
              <a:gd name="connsiteY121" fmla="*/ 2343955 h 2550017"/>
              <a:gd name="connsiteX122" fmla="*/ 2370110 w 4803333"/>
              <a:gd name="connsiteY122" fmla="*/ 2292440 h 2550017"/>
              <a:gd name="connsiteX123" fmla="*/ 2434505 w 4803333"/>
              <a:gd name="connsiteY123" fmla="*/ 2279561 h 2550017"/>
              <a:gd name="connsiteX124" fmla="*/ 2524657 w 4803333"/>
              <a:gd name="connsiteY124" fmla="*/ 2228045 h 2550017"/>
              <a:gd name="connsiteX125" fmla="*/ 2537536 w 4803333"/>
              <a:gd name="connsiteY125" fmla="*/ 2150772 h 2550017"/>
              <a:gd name="connsiteX126" fmla="*/ 2576172 w 4803333"/>
              <a:gd name="connsiteY126" fmla="*/ 2189409 h 2550017"/>
              <a:gd name="connsiteX127" fmla="*/ 2666325 w 4803333"/>
              <a:gd name="connsiteY127" fmla="*/ 2240924 h 2550017"/>
              <a:gd name="connsiteX128" fmla="*/ 2820871 w 4803333"/>
              <a:gd name="connsiteY128" fmla="*/ 2305318 h 2550017"/>
              <a:gd name="connsiteX129" fmla="*/ 2885265 w 4803333"/>
              <a:gd name="connsiteY129" fmla="*/ 2318197 h 2550017"/>
              <a:gd name="connsiteX130" fmla="*/ 2988296 w 4803333"/>
              <a:gd name="connsiteY130" fmla="*/ 2343955 h 2550017"/>
              <a:gd name="connsiteX131" fmla="*/ 3220116 w 4803333"/>
              <a:gd name="connsiteY131" fmla="*/ 2331076 h 2550017"/>
              <a:gd name="connsiteX132" fmla="*/ 3258753 w 4803333"/>
              <a:gd name="connsiteY132" fmla="*/ 2318197 h 2550017"/>
              <a:gd name="connsiteX133" fmla="*/ 3271632 w 4803333"/>
              <a:gd name="connsiteY133" fmla="*/ 2253803 h 2550017"/>
              <a:gd name="connsiteX134" fmla="*/ 3387541 w 4803333"/>
              <a:gd name="connsiteY134" fmla="*/ 2382592 h 2550017"/>
              <a:gd name="connsiteX135" fmla="*/ 3477694 w 4803333"/>
              <a:gd name="connsiteY135" fmla="*/ 2421228 h 2550017"/>
              <a:gd name="connsiteX136" fmla="*/ 3529209 w 4803333"/>
              <a:gd name="connsiteY136" fmla="*/ 2446986 h 2550017"/>
              <a:gd name="connsiteX137" fmla="*/ 3567846 w 4803333"/>
              <a:gd name="connsiteY137" fmla="*/ 2459865 h 2550017"/>
              <a:gd name="connsiteX138" fmla="*/ 3683756 w 4803333"/>
              <a:gd name="connsiteY138" fmla="*/ 2511380 h 2550017"/>
              <a:gd name="connsiteX139" fmla="*/ 3838302 w 4803333"/>
              <a:gd name="connsiteY139" fmla="*/ 2550017 h 2550017"/>
              <a:gd name="connsiteX140" fmla="*/ 4121637 w 4803333"/>
              <a:gd name="connsiteY140" fmla="*/ 2537138 h 2550017"/>
              <a:gd name="connsiteX141" fmla="*/ 4198910 w 4803333"/>
              <a:gd name="connsiteY141" fmla="*/ 2524259 h 2550017"/>
              <a:gd name="connsiteX142" fmla="*/ 4237547 w 4803333"/>
              <a:gd name="connsiteY142" fmla="*/ 2498502 h 2550017"/>
              <a:gd name="connsiteX143" fmla="*/ 4237547 w 4803333"/>
              <a:gd name="connsiteY143" fmla="*/ 2318197 h 2550017"/>
              <a:gd name="connsiteX144" fmla="*/ 4250426 w 4803333"/>
              <a:gd name="connsiteY144" fmla="*/ 2240924 h 2550017"/>
              <a:gd name="connsiteX145" fmla="*/ 4327699 w 4803333"/>
              <a:gd name="connsiteY145" fmla="*/ 2266682 h 2550017"/>
              <a:gd name="connsiteX146" fmla="*/ 4417851 w 4803333"/>
              <a:gd name="connsiteY146" fmla="*/ 2305318 h 2550017"/>
              <a:gd name="connsiteX147" fmla="*/ 4701187 w 4803333"/>
              <a:gd name="connsiteY147" fmla="*/ 2292440 h 2550017"/>
              <a:gd name="connsiteX148" fmla="*/ 4752702 w 4803333"/>
              <a:gd name="connsiteY148" fmla="*/ 2215166 h 2550017"/>
              <a:gd name="connsiteX149" fmla="*/ 4778460 w 4803333"/>
              <a:gd name="connsiteY149" fmla="*/ 2176530 h 2550017"/>
              <a:gd name="connsiteX150" fmla="*/ 4778460 w 4803333"/>
              <a:gd name="connsiteY150" fmla="*/ 2009104 h 2550017"/>
              <a:gd name="connsiteX151" fmla="*/ 4765581 w 4803333"/>
              <a:gd name="connsiteY151" fmla="*/ 1970468 h 2550017"/>
              <a:gd name="connsiteX152" fmla="*/ 4726944 w 4803333"/>
              <a:gd name="connsiteY152" fmla="*/ 1944710 h 2550017"/>
              <a:gd name="connsiteX153" fmla="*/ 4701187 w 4803333"/>
              <a:gd name="connsiteY153" fmla="*/ 1906073 h 2550017"/>
              <a:gd name="connsiteX154" fmla="*/ 4662550 w 4803333"/>
              <a:gd name="connsiteY154" fmla="*/ 1880316 h 2550017"/>
              <a:gd name="connsiteX155" fmla="*/ 4675429 w 4803333"/>
              <a:gd name="connsiteY155" fmla="*/ 1828800 h 2550017"/>
              <a:gd name="connsiteX156" fmla="*/ 4714065 w 4803333"/>
              <a:gd name="connsiteY156" fmla="*/ 1751527 h 2550017"/>
              <a:gd name="connsiteX157" fmla="*/ 4701187 w 4803333"/>
              <a:gd name="connsiteY157" fmla="*/ 1493949 h 2550017"/>
              <a:gd name="connsiteX158" fmla="*/ 4623913 w 4803333"/>
              <a:gd name="connsiteY158" fmla="*/ 1442434 h 2550017"/>
              <a:gd name="connsiteX159" fmla="*/ 4546640 w 4803333"/>
              <a:gd name="connsiteY159" fmla="*/ 1416676 h 2550017"/>
              <a:gd name="connsiteX160" fmla="*/ 4572398 w 4803333"/>
              <a:gd name="connsiteY160" fmla="*/ 1378040 h 2550017"/>
              <a:gd name="connsiteX161" fmla="*/ 4611034 w 4803333"/>
              <a:gd name="connsiteY161" fmla="*/ 1352282 h 2550017"/>
              <a:gd name="connsiteX162" fmla="*/ 4623913 w 4803333"/>
              <a:gd name="connsiteY162" fmla="*/ 1313645 h 2550017"/>
              <a:gd name="connsiteX163" fmla="*/ 4688308 w 4803333"/>
              <a:gd name="connsiteY163" fmla="*/ 1249251 h 2550017"/>
              <a:gd name="connsiteX164" fmla="*/ 4726944 w 4803333"/>
              <a:gd name="connsiteY164" fmla="*/ 940158 h 2550017"/>
              <a:gd name="connsiteX165" fmla="*/ 4714065 w 4803333"/>
              <a:gd name="connsiteY165" fmla="*/ 824248 h 2550017"/>
              <a:gd name="connsiteX166" fmla="*/ 4701187 w 4803333"/>
              <a:gd name="connsiteY166" fmla="*/ 785611 h 2550017"/>
              <a:gd name="connsiteX167" fmla="*/ 4572398 w 4803333"/>
              <a:gd name="connsiteY167" fmla="*/ 785611 h 2550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Lst>
            <a:rect l="l" t="t" r="r" b="b"/>
            <a:pathLst>
              <a:path w="4803333" h="2550017">
                <a:moveTo>
                  <a:pt x="4636792" y="695459"/>
                </a:moveTo>
                <a:cubicBezTo>
                  <a:pt x="4659426" y="627559"/>
                  <a:pt x="4634711" y="682503"/>
                  <a:pt x="4688308" y="618186"/>
                </a:cubicBezTo>
                <a:cubicBezTo>
                  <a:pt x="4777952" y="510611"/>
                  <a:pt x="4639832" y="653780"/>
                  <a:pt x="4752702" y="540913"/>
                </a:cubicBezTo>
                <a:cubicBezTo>
                  <a:pt x="4761288" y="506569"/>
                  <a:pt x="4784280" y="472801"/>
                  <a:pt x="4778460" y="437882"/>
                </a:cubicBezTo>
                <a:cubicBezTo>
                  <a:pt x="4774167" y="412124"/>
                  <a:pt x="4775625" y="384713"/>
                  <a:pt x="4765581" y="360609"/>
                </a:cubicBezTo>
                <a:cubicBezTo>
                  <a:pt x="4736686" y="291260"/>
                  <a:pt x="4724220" y="290105"/>
                  <a:pt x="4675429" y="257578"/>
                </a:cubicBezTo>
                <a:cubicBezTo>
                  <a:pt x="4666843" y="244699"/>
                  <a:pt x="4661758" y="228610"/>
                  <a:pt x="4649671" y="218941"/>
                </a:cubicBezTo>
                <a:cubicBezTo>
                  <a:pt x="4639070" y="210460"/>
                  <a:pt x="4623176" y="212133"/>
                  <a:pt x="4611034" y="206062"/>
                </a:cubicBezTo>
                <a:cubicBezTo>
                  <a:pt x="4597190" y="199140"/>
                  <a:pt x="4585277" y="188890"/>
                  <a:pt x="4572398" y="180304"/>
                </a:cubicBezTo>
                <a:cubicBezTo>
                  <a:pt x="4499418" y="184597"/>
                  <a:pt x="4426201" y="185909"/>
                  <a:pt x="4353457" y="193183"/>
                </a:cubicBezTo>
                <a:cubicBezTo>
                  <a:pt x="4339949" y="194534"/>
                  <a:pt x="4326687" y="199469"/>
                  <a:pt x="4314820" y="206062"/>
                </a:cubicBezTo>
                <a:cubicBezTo>
                  <a:pt x="4287759" y="221096"/>
                  <a:pt x="4263305" y="240406"/>
                  <a:pt x="4237547" y="257578"/>
                </a:cubicBezTo>
                <a:lnTo>
                  <a:pt x="4198910" y="283335"/>
                </a:lnTo>
                <a:cubicBezTo>
                  <a:pt x="4134962" y="187411"/>
                  <a:pt x="4217150" y="305223"/>
                  <a:pt x="4134516" y="206062"/>
                </a:cubicBezTo>
                <a:cubicBezTo>
                  <a:pt x="4102716" y="167902"/>
                  <a:pt x="4119093" y="162655"/>
                  <a:pt x="4070122" y="141668"/>
                </a:cubicBezTo>
                <a:cubicBezTo>
                  <a:pt x="4053853" y="134696"/>
                  <a:pt x="4035778" y="133082"/>
                  <a:pt x="4018606" y="128789"/>
                </a:cubicBezTo>
                <a:cubicBezTo>
                  <a:pt x="4005727" y="120203"/>
                  <a:pt x="3994903" y="107104"/>
                  <a:pt x="3979970" y="103031"/>
                </a:cubicBezTo>
                <a:cubicBezTo>
                  <a:pt x="3892864" y="79275"/>
                  <a:pt x="3850125" y="93131"/>
                  <a:pt x="3761029" y="103031"/>
                </a:cubicBezTo>
                <a:cubicBezTo>
                  <a:pt x="3748150" y="107324"/>
                  <a:pt x="3735749" y="113481"/>
                  <a:pt x="3722392" y="115910"/>
                </a:cubicBezTo>
                <a:cubicBezTo>
                  <a:pt x="3688339" y="122101"/>
                  <a:pt x="3652752" y="119682"/>
                  <a:pt x="3619361" y="128789"/>
                </a:cubicBezTo>
                <a:cubicBezTo>
                  <a:pt x="3604428" y="132862"/>
                  <a:pt x="3594164" y="146868"/>
                  <a:pt x="3580725" y="154547"/>
                </a:cubicBezTo>
                <a:cubicBezTo>
                  <a:pt x="3564056" y="164072"/>
                  <a:pt x="3545878" y="170779"/>
                  <a:pt x="3529209" y="180304"/>
                </a:cubicBezTo>
                <a:cubicBezTo>
                  <a:pt x="3515770" y="187983"/>
                  <a:pt x="3504717" y="199775"/>
                  <a:pt x="3490572" y="206062"/>
                </a:cubicBezTo>
                <a:cubicBezTo>
                  <a:pt x="3465761" y="217089"/>
                  <a:pt x="3439057" y="223234"/>
                  <a:pt x="3413299" y="231820"/>
                </a:cubicBezTo>
                <a:lnTo>
                  <a:pt x="3374663" y="244699"/>
                </a:lnTo>
                <a:cubicBezTo>
                  <a:pt x="3361784" y="240406"/>
                  <a:pt x="3346627" y="240301"/>
                  <a:pt x="3336026" y="231820"/>
                </a:cubicBezTo>
                <a:cubicBezTo>
                  <a:pt x="3323939" y="222151"/>
                  <a:pt x="3321213" y="204128"/>
                  <a:pt x="3310268" y="193183"/>
                </a:cubicBezTo>
                <a:cubicBezTo>
                  <a:pt x="3299323" y="182238"/>
                  <a:pt x="3284511" y="176011"/>
                  <a:pt x="3271632" y="167425"/>
                </a:cubicBezTo>
                <a:cubicBezTo>
                  <a:pt x="3251093" y="136618"/>
                  <a:pt x="3238789" y="112689"/>
                  <a:pt x="3207237" y="90152"/>
                </a:cubicBezTo>
                <a:cubicBezTo>
                  <a:pt x="3179383" y="70256"/>
                  <a:pt x="3148618" y="62026"/>
                  <a:pt x="3117085" y="51516"/>
                </a:cubicBezTo>
                <a:cubicBezTo>
                  <a:pt x="2996882" y="55809"/>
                  <a:pt x="2874285" y="40139"/>
                  <a:pt x="2756477" y="64394"/>
                </a:cubicBezTo>
                <a:cubicBezTo>
                  <a:pt x="2720798" y="71740"/>
                  <a:pt x="2709512" y="121462"/>
                  <a:pt x="2679203" y="141668"/>
                </a:cubicBezTo>
                <a:lnTo>
                  <a:pt x="2640567" y="167425"/>
                </a:lnTo>
                <a:cubicBezTo>
                  <a:pt x="2625541" y="189963"/>
                  <a:pt x="2608370" y="226454"/>
                  <a:pt x="2576172" y="231820"/>
                </a:cubicBezTo>
                <a:cubicBezTo>
                  <a:pt x="2562781" y="234052"/>
                  <a:pt x="2550415" y="223234"/>
                  <a:pt x="2537536" y="218941"/>
                </a:cubicBezTo>
                <a:cubicBezTo>
                  <a:pt x="2520364" y="206062"/>
                  <a:pt x="2504657" y="190954"/>
                  <a:pt x="2486020" y="180304"/>
                </a:cubicBezTo>
                <a:cubicBezTo>
                  <a:pt x="2474233" y="173569"/>
                  <a:pt x="2458679" y="174955"/>
                  <a:pt x="2447384" y="167425"/>
                </a:cubicBezTo>
                <a:cubicBezTo>
                  <a:pt x="2432229" y="157322"/>
                  <a:pt x="2424192" y="138442"/>
                  <a:pt x="2408747" y="128789"/>
                </a:cubicBezTo>
                <a:cubicBezTo>
                  <a:pt x="2376414" y="108581"/>
                  <a:pt x="2329650" y="99355"/>
                  <a:pt x="2292837" y="90152"/>
                </a:cubicBezTo>
                <a:cubicBezTo>
                  <a:pt x="2279958" y="77273"/>
                  <a:pt x="2269022" y="62102"/>
                  <a:pt x="2254201" y="51516"/>
                </a:cubicBezTo>
                <a:cubicBezTo>
                  <a:pt x="2238578" y="40357"/>
                  <a:pt x="2219354" y="35283"/>
                  <a:pt x="2202685" y="25758"/>
                </a:cubicBezTo>
                <a:cubicBezTo>
                  <a:pt x="2189246" y="18078"/>
                  <a:pt x="2176927" y="8586"/>
                  <a:pt x="2164048" y="0"/>
                </a:cubicBezTo>
                <a:cubicBezTo>
                  <a:pt x="2121119" y="4293"/>
                  <a:pt x="2076496" y="191"/>
                  <a:pt x="2035260" y="12879"/>
                </a:cubicBezTo>
                <a:cubicBezTo>
                  <a:pt x="2017852" y="18235"/>
                  <a:pt x="2010615" y="39856"/>
                  <a:pt x="1996623" y="51516"/>
                </a:cubicBezTo>
                <a:cubicBezTo>
                  <a:pt x="1984732" y="61425"/>
                  <a:pt x="1971831" y="70351"/>
                  <a:pt x="1957987" y="77273"/>
                </a:cubicBezTo>
                <a:cubicBezTo>
                  <a:pt x="1937400" y="87566"/>
                  <a:pt x="1887092" y="97529"/>
                  <a:pt x="1867834" y="103031"/>
                </a:cubicBezTo>
                <a:cubicBezTo>
                  <a:pt x="1854781" y="106760"/>
                  <a:pt x="1842077" y="111617"/>
                  <a:pt x="1829198" y="115910"/>
                </a:cubicBezTo>
                <a:cubicBezTo>
                  <a:pt x="1816319" y="128789"/>
                  <a:pt x="1802221" y="140555"/>
                  <a:pt x="1790561" y="154547"/>
                </a:cubicBezTo>
                <a:cubicBezTo>
                  <a:pt x="1780652" y="166438"/>
                  <a:pt x="1775748" y="182238"/>
                  <a:pt x="1764803" y="193183"/>
                </a:cubicBezTo>
                <a:cubicBezTo>
                  <a:pt x="1753858" y="204128"/>
                  <a:pt x="1739046" y="210355"/>
                  <a:pt x="1726167" y="218941"/>
                </a:cubicBezTo>
                <a:cubicBezTo>
                  <a:pt x="1717581" y="231820"/>
                  <a:pt x="1707331" y="243734"/>
                  <a:pt x="1700409" y="257578"/>
                </a:cubicBezTo>
                <a:cubicBezTo>
                  <a:pt x="1694338" y="269720"/>
                  <a:pt x="1701105" y="296214"/>
                  <a:pt x="1687530" y="296214"/>
                </a:cubicBezTo>
                <a:cubicBezTo>
                  <a:pt x="1663004" y="296214"/>
                  <a:pt x="1637704" y="230595"/>
                  <a:pt x="1623136" y="218941"/>
                </a:cubicBezTo>
                <a:cubicBezTo>
                  <a:pt x="1612535" y="210460"/>
                  <a:pt x="1597378" y="210355"/>
                  <a:pt x="1584499" y="206062"/>
                </a:cubicBezTo>
                <a:cubicBezTo>
                  <a:pt x="1575913" y="193183"/>
                  <a:pt x="1571867" y="175629"/>
                  <a:pt x="1558741" y="167425"/>
                </a:cubicBezTo>
                <a:cubicBezTo>
                  <a:pt x="1535717" y="153035"/>
                  <a:pt x="1481468" y="141668"/>
                  <a:pt x="1481468" y="141668"/>
                </a:cubicBezTo>
                <a:cubicBezTo>
                  <a:pt x="1412781" y="145961"/>
                  <a:pt x="1343385" y="143814"/>
                  <a:pt x="1275406" y="154547"/>
                </a:cubicBezTo>
                <a:cubicBezTo>
                  <a:pt x="1260117" y="156961"/>
                  <a:pt x="1243692" y="166460"/>
                  <a:pt x="1236770" y="180304"/>
                </a:cubicBezTo>
                <a:cubicBezTo>
                  <a:pt x="1225092" y="203660"/>
                  <a:pt x="1228184" y="231820"/>
                  <a:pt x="1223891" y="257578"/>
                </a:cubicBezTo>
                <a:cubicBezTo>
                  <a:pt x="1185899" y="232250"/>
                  <a:pt x="1177608" y="230371"/>
                  <a:pt x="1146618" y="193183"/>
                </a:cubicBezTo>
                <a:cubicBezTo>
                  <a:pt x="1136709" y="181292"/>
                  <a:pt x="1131805" y="165492"/>
                  <a:pt x="1120860" y="154547"/>
                </a:cubicBezTo>
                <a:cubicBezTo>
                  <a:pt x="1109915" y="143602"/>
                  <a:pt x="1094114" y="138698"/>
                  <a:pt x="1082223" y="128789"/>
                </a:cubicBezTo>
                <a:cubicBezTo>
                  <a:pt x="1068231" y="117129"/>
                  <a:pt x="1060231" y="97549"/>
                  <a:pt x="1043587" y="90152"/>
                </a:cubicBezTo>
                <a:cubicBezTo>
                  <a:pt x="1019724" y="79546"/>
                  <a:pt x="992071" y="81566"/>
                  <a:pt x="966313" y="77273"/>
                </a:cubicBezTo>
                <a:cubicBezTo>
                  <a:pt x="929623" y="80608"/>
                  <a:pt x="824799" y="67423"/>
                  <a:pt x="786009" y="115910"/>
                </a:cubicBezTo>
                <a:cubicBezTo>
                  <a:pt x="777528" y="126511"/>
                  <a:pt x="777423" y="141668"/>
                  <a:pt x="773130" y="154547"/>
                </a:cubicBezTo>
                <a:cubicBezTo>
                  <a:pt x="760251" y="145961"/>
                  <a:pt x="746385" y="138698"/>
                  <a:pt x="734494" y="128789"/>
                </a:cubicBezTo>
                <a:cubicBezTo>
                  <a:pt x="720502" y="117129"/>
                  <a:pt x="711012" y="100255"/>
                  <a:pt x="695857" y="90152"/>
                </a:cubicBezTo>
                <a:cubicBezTo>
                  <a:pt x="684561" y="82622"/>
                  <a:pt x="669362" y="83344"/>
                  <a:pt x="657220" y="77273"/>
                </a:cubicBezTo>
                <a:cubicBezTo>
                  <a:pt x="568787" y="33057"/>
                  <a:pt x="678429" y="63485"/>
                  <a:pt x="554189" y="38637"/>
                </a:cubicBezTo>
                <a:cubicBezTo>
                  <a:pt x="518009" y="41926"/>
                  <a:pt x="423434" y="39620"/>
                  <a:pt x="373885" y="64394"/>
                </a:cubicBezTo>
                <a:cubicBezTo>
                  <a:pt x="360040" y="71316"/>
                  <a:pt x="347139" y="80243"/>
                  <a:pt x="335248" y="90152"/>
                </a:cubicBezTo>
                <a:cubicBezTo>
                  <a:pt x="321256" y="101812"/>
                  <a:pt x="307198" y="113968"/>
                  <a:pt x="296612" y="128789"/>
                </a:cubicBezTo>
                <a:cubicBezTo>
                  <a:pt x="276718" y="156641"/>
                  <a:pt x="268486" y="187409"/>
                  <a:pt x="257975" y="218941"/>
                </a:cubicBezTo>
                <a:cubicBezTo>
                  <a:pt x="265877" y="313765"/>
                  <a:pt x="263593" y="357324"/>
                  <a:pt x="283733" y="437882"/>
                </a:cubicBezTo>
                <a:cubicBezTo>
                  <a:pt x="287026" y="451052"/>
                  <a:pt x="287013" y="466919"/>
                  <a:pt x="296612" y="476518"/>
                </a:cubicBezTo>
                <a:cubicBezTo>
                  <a:pt x="318502" y="498408"/>
                  <a:pt x="351995" y="506144"/>
                  <a:pt x="373885" y="528034"/>
                </a:cubicBezTo>
                <a:lnTo>
                  <a:pt x="412522" y="566671"/>
                </a:lnTo>
                <a:cubicBezTo>
                  <a:pt x="399643" y="575257"/>
                  <a:pt x="388569" y="587533"/>
                  <a:pt x="373885" y="592428"/>
                </a:cubicBezTo>
                <a:cubicBezTo>
                  <a:pt x="349112" y="600686"/>
                  <a:pt x="319284" y="592351"/>
                  <a:pt x="296612" y="605307"/>
                </a:cubicBezTo>
                <a:cubicBezTo>
                  <a:pt x="284825" y="612042"/>
                  <a:pt x="288026" y="631065"/>
                  <a:pt x="283733" y="643944"/>
                </a:cubicBezTo>
                <a:cubicBezTo>
                  <a:pt x="288026" y="768440"/>
                  <a:pt x="288841" y="893104"/>
                  <a:pt x="296612" y="1017431"/>
                </a:cubicBezTo>
                <a:cubicBezTo>
                  <a:pt x="298924" y="1054427"/>
                  <a:pt x="319589" y="1063385"/>
                  <a:pt x="335248" y="1094704"/>
                </a:cubicBezTo>
                <a:cubicBezTo>
                  <a:pt x="341319" y="1106846"/>
                  <a:pt x="341534" y="1121474"/>
                  <a:pt x="348127" y="1133341"/>
                </a:cubicBezTo>
                <a:cubicBezTo>
                  <a:pt x="363161" y="1160402"/>
                  <a:pt x="399643" y="1210614"/>
                  <a:pt x="399643" y="1210614"/>
                </a:cubicBezTo>
                <a:lnTo>
                  <a:pt x="322370" y="1223493"/>
                </a:lnTo>
                <a:cubicBezTo>
                  <a:pt x="292367" y="1228109"/>
                  <a:pt x="260550" y="1225475"/>
                  <a:pt x="232218" y="1236372"/>
                </a:cubicBezTo>
                <a:cubicBezTo>
                  <a:pt x="203324" y="1247485"/>
                  <a:pt x="180702" y="1270715"/>
                  <a:pt x="154944" y="1287887"/>
                </a:cubicBezTo>
                <a:lnTo>
                  <a:pt x="116308" y="1313645"/>
                </a:lnTo>
                <a:cubicBezTo>
                  <a:pt x="107722" y="1326524"/>
                  <a:pt x="97962" y="1338693"/>
                  <a:pt x="90550" y="1352282"/>
                </a:cubicBezTo>
                <a:cubicBezTo>
                  <a:pt x="72163" y="1385991"/>
                  <a:pt x="39034" y="1455313"/>
                  <a:pt x="39034" y="1455313"/>
                </a:cubicBezTo>
                <a:cubicBezTo>
                  <a:pt x="29861" y="1501180"/>
                  <a:pt x="0" y="1617826"/>
                  <a:pt x="39034" y="1648496"/>
                </a:cubicBezTo>
                <a:cubicBezTo>
                  <a:pt x="83047" y="1683078"/>
                  <a:pt x="150651" y="1657082"/>
                  <a:pt x="206460" y="1661375"/>
                </a:cubicBezTo>
                <a:cubicBezTo>
                  <a:pt x="227925" y="1665668"/>
                  <a:pt x="249486" y="1669505"/>
                  <a:pt x="270854" y="1674254"/>
                </a:cubicBezTo>
                <a:cubicBezTo>
                  <a:pt x="288133" y="1678094"/>
                  <a:pt x="318077" y="1669961"/>
                  <a:pt x="322370" y="1687133"/>
                </a:cubicBezTo>
                <a:cubicBezTo>
                  <a:pt x="326787" y="1704803"/>
                  <a:pt x="294915" y="1711392"/>
                  <a:pt x="283733" y="1725769"/>
                </a:cubicBezTo>
                <a:cubicBezTo>
                  <a:pt x="264727" y="1750205"/>
                  <a:pt x="232218" y="1803042"/>
                  <a:pt x="232218" y="1803042"/>
                </a:cubicBezTo>
                <a:cubicBezTo>
                  <a:pt x="236511" y="1880315"/>
                  <a:pt x="237759" y="1957818"/>
                  <a:pt x="245096" y="2034862"/>
                </a:cubicBezTo>
                <a:cubicBezTo>
                  <a:pt x="246383" y="2048377"/>
                  <a:pt x="245096" y="2069206"/>
                  <a:pt x="257975" y="2073499"/>
                </a:cubicBezTo>
                <a:cubicBezTo>
                  <a:pt x="278742" y="2080421"/>
                  <a:pt x="301001" y="2065369"/>
                  <a:pt x="322370" y="2060620"/>
                </a:cubicBezTo>
                <a:cubicBezTo>
                  <a:pt x="370882" y="2049839"/>
                  <a:pt x="369498" y="2049203"/>
                  <a:pt x="412522" y="2034862"/>
                </a:cubicBezTo>
                <a:cubicBezTo>
                  <a:pt x="425401" y="2026276"/>
                  <a:pt x="435980" y="2006068"/>
                  <a:pt x="451158" y="2009104"/>
                </a:cubicBezTo>
                <a:cubicBezTo>
                  <a:pt x="466336" y="2012140"/>
                  <a:pt x="472021" y="2033057"/>
                  <a:pt x="476916" y="2047741"/>
                </a:cubicBezTo>
                <a:cubicBezTo>
                  <a:pt x="498103" y="2111301"/>
                  <a:pt x="471495" y="2155744"/>
                  <a:pt x="541310" y="2202287"/>
                </a:cubicBezTo>
                <a:cubicBezTo>
                  <a:pt x="567068" y="2219459"/>
                  <a:pt x="588551" y="2246295"/>
                  <a:pt x="618584" y="2253803"/>
                </a:cubicBezTo>
                <a:lnTo>
                  <a:pt x="721615" y="2279561"/>
                </a:lnTo>
                <a:cubicBezTo>
                  <a:pt x="777423" y="2275268"/>
                  <a:pt x="833450" y="2273222"/>
                  <a:pt x="889040" y="2266682"/>
                </a:cubicBezTo>
                <a:cubicBezTo>
                  <a:pt x="906619" y="2264614"/>
                  <a:pt x="925188" y="2262585"/>
                  <a:pt x="940556" y="2253803"/>
                </a:cubicBezTo>
                <a:cubicBezTo>
                  <a:pt x="956370" y="2244767"/>
                  <a:pt x="965200" y="2226826"/>
                  <a:pt x="979192" y="2215166"/>
                </a:cubicBezTo>
                <a:cubicBezTo>
                  <a:pt x="991083" y="2205257"/>
                  <a:pt x="1004950" y="2197995"/>
                  <a:pt x="1017829" y="2189409"/>
                </a:cubicBezTo>
                <a:cubicBezTo>
                  <a:pt x="1047880" y="2099256"/>
                  <a:pt x="1017829" y="2103549"/>
                  <a:pt x="1082223" y="2125014"/>
                </a:cubicBezTo>
                <a:cubicBezTo>
                  <a:pt x="1099395" y="2167944"/>
                  <a:pt x="1119118" y="2209939"/>
                  <a:pt x="1133739" y="2253803"/>
                </a:cubicBezTo>
                <a:cubicBezTo>
                  <a:pt x="1138032" y="2266682"/>
                  <a:pt x="1139088" y="2281144"/>
                  <a:pt x="1146618" y="2292440"/>
                </a:cubicBezTo>
                <a:cubicBezTo>
                  <a:pt x="1156721" y="2307594"/>
                  <a:pt x="1171262" y="2319416"/>
                  <a:pt x="1185254" y="2331076"/>
                </a:cubicBezTo>
                <a:cubicBezTo>
                  <a:pt x="1212559" y="2353830"/>
                  <a:pt x="1243915" y="2366846"/>
                  <a:pt x="1275406" y="2382592"/>
                </a:cubicBezTo>
                <a:cubicBezTo>
                  <a:pt x="1395609" y="2378299"/>
                  <a:pt x="1516201" y="2380285"/>
                  <a:pt x="1636015" y="2369713"/>
                </a:cubicBezTo>
                <a:cubicBezTo>
                  <a:pt x="1674665" y="2366303"/>
                  <a:pt x="1729193" y="2336002"/>
                  <a:pt x="1764803" y="2318197"/>
                </a:cubicBezTo>
                <a:cubicBezTo>
                  <a:pt x="1769096" y="2305318"/>
                  <a:pt x="1775020" y="2292873"/>
                  <a:pt x="1777682" y="2279561"/>
                </a:cubicBezTo>
                <a:cubicBezTo>
                  <a:pt x="1783635" y="2249795"/>
                  <a:pt x="1766276" y="2207622"/>
                  <a:pt x="1790561" y="2189409"/>
                </a:cubicBezTo>
                <a:cubicBezTo>
                  <a:pt x="1807733" y="2176530"/>
                  <a:pt x="1818774" y="2222161"/>
                  <a:pt x="1829198" y="2240924"/>
                </a:cubicBezTo>
                <a:cubicBezTo>
                  <a:pt x="1874698" y="2322823"/>
                  <a:pt x="1824392" y="2295130"/>
                  <a:pt x="1893592" y="2318197"/>
                </a:cubicBezTo>
                <a:cubicBezTo>
                  <a:pt x="1970125" y="2432997"/>
                  <a:pt x="1914074" y="2372816"/>
                  <a:pt x="2202685" y="2343955"/>
                </a:cubicBezTo>
                <a:cubicBezTo>
                  <a:pt x="2308514" y="2333372"/>
                  <a:pt x="2285666" y="2317773"/>
                  <a:pt x="2370110" y="2292440"/>
                </a:cubicBezTo>
                <a:cubicBezTo>
                  <a:pt x="2391077" y="2286150"/>
                  <a:pt x="2413040" y="2283854"/>
                  <a:pt x="2434505" y="2279561"/>
                </a:cubicBezTo>
                <a:cubicBezTo>
                  <a:pt x="2439655" y="2276986"/>
                  <a:pt x="2518589" y="2240180"/>
                  <a:pt x="2524657" y="2228045"/>
                </a:cubicBezTo>
                <a:cubicBezTo>
                  <a:pt x="2536335" y="2204689"/>
                  <a:pt x="2533243" y="2176530"/>
                  <a:pt x="2537536" y="2150772"/>
                </a:cubicBezTo>
                <a:cubicBezTo>
                  <a:pt x="2550415" y="2163651"/>
                  <a:pt x="2562180" y="2177749"/>
                  <a:pt x="2576172" y="2189409"/>
                </a:cubicBezTo>
                <a:cubicBezTo>
                  <a:pt x="2610398" y="2217930"/>
                  <a:pt x="2626251" y="2218024"/>
                  <a:pt x="2666325" y="2240924"/>
                </a:cubicBezTo>
                <a:cubicBezTo>
                  <a:pt x="2739629" y="2282812"/>
                  <a:pt x="2688220" y="2278787"/>
                  <a:pt x="2820871" y="2305318"/>
                </a:cubicBezTo>
                <a:cubicBezTo>
                  <a:pt x="2842336" y="2309611"/>
                  <a:pt x="2863936" y="2313275"/>
                  <a:pt x="2885265" y="2318197"/>
                </a:cubicBezTo>
                <a:cubicBezTo>
                  <a:pt x="2919759" y="2326157"/>
                  <a:pt x="2988296" y="2343955"/>
                  <a:pt x="2988296" y="2343955"/>
                </a:cubicBezTo>
                <a:cubicBezTo>
                  <a:pt x="3065569" y="2339662"/>
                  <a:pt x="3143072" y="2338414"/>
                  <a:pt x="3220116" y="2331076"/>
                </a:cubicBezTo>
                <a:cubicBezTo>
                  <a:pt x="3233631" y="2329789"/>
                  <a:pt x="3251223" y="2329493"/>
                  <a:pt x="3258753" y="2318197"/>
                </a:cubicBezTo>
                <a:cubicBezTo>
                  <a:pt x="3270895" y="2299984"/>
                  <a:pt x="3267339" y="2275268"/>
                  <a:pt x="3271632" y="2253803"/>
                </a:cubicBezTo>
                <a:cubicBezTo>
                  <a:pt x="3299437" y="2290877"/>
                  <a:pt x="3350562" y="2364103"/>
                  <a:pt x="3387541" y="2382592"/>
                </a:cubicBezTo>
                <a:cubicBezTo>
                  <a:pt x="3558439" y="2468038"/>
                  <a:pt x="3345013" y="2364364"/>
                  <a:pt x="3477694" y="2421228"/>
                </a:cubicBezTo>
                <a:cubicBezTo>
                  <a:pt x="3495340" y="2428791"/>
                  <a:pt x="3511563" y="2439423"/>
                  <a:pt x="3529209" y="2446986"/>
                </a:cubicBezTo>
                <a:cubicBezTo>
                  <a:pt x="3541687" y="2452334"/>
                  <a:pt x="3555368" y="2454517"/>
                  <a:pt x="3567846" y="2459865"/>
                </a:cubicBezTo>
                <a:cubicBezTo>
                  <a:pt x="3646398" y="2493531"/>
                  <a:pt x="3593877" y="2481421"/>
                  <a:pt x="3683756" y="2511380"/>
                </a:cubicBezTo>
                <a:cubicBezTo>
                  <a:pt x="3755245" y="2535210"/>
                  <a:pt x="3771075" y="2536571"/>
                  <a:pt x="3838302" y="2550017"/>
                </a:cubicBezTo>
                <a:cubicBezTo>
                  <a:pt x="3932747" y="2545724"/>
                  <a:pt x="4027335" y="2543874"/>
                  <a:pt x="4121637" y="2537138"/>
                </a:cubicBezTo>
                <a:cubicBezTo>
                  <a:pt x="4147684" y="2535278"/>
                  <a:pt x="4174137" y="2532517"/>
                  <a:pt x="4198910" y="2524259"/>
                </a:cubicBezTo>
                <a:cubicBezTo>
                  <a:pt x="4213594" y="2519364"/>
                  <a:pt x="4224668" y="2507088"/>
                  <a:pt x="4237547" y="2498502"/>
                </a:cubicBezTo>
                <a:cubicBezTo>
                  <a:pt x="4269460" y="2402763"/>
                  <a:pt x="4237547" y="2515709"/>
                  <a:pt x="4237547" y="2318197"/>
                </a:cubicBezTo>
                <a:cubicBezTo>
                  <a:pt x="4237547" y="2292084"/>
                  <a:pt x="4246133" y="2266682"/>
                  <a:pt x="4250426" y="2240924"/>
                </a:cubicBezTo>
                <a:cubicBezTo>
                  <a:pt x="4276184" y="2249510"/>
                  <a:pt x="4303414" y="2254540"/>
                  <a:pt x="4327699" y="2266682"/>
                </a:cubicBezTo>
                <a:cubicBezTo>
                  <a:pt x="4391357" y="2298511"/>
                  <a:pt x="4361001" y="2286369"/>
                  <a:pt x="4417851" y="2305318"/>
                </a:cubicBezTo>
                <a:cubicBezTo>
                  <a:pt x="4512296" y="2301025"/>
                  <a:pt x="4609895" y="2317019"/>
                  <a:pt x="4701187" y="2292440"/>
                </a:cubicBezTo>
                <a:cubicBezTo>
                  <a:pt x="4731080" y="2284392"/>
                  <a:pt x="4735530" y="2240924"/>
                  <a:pt x="4752702" y="2215166"/>
                </a:cubicBezTo>
                <a:lnTo>
                  <a:pt x="4778460" y="2176530"/>
                </a:lnTo>
                <a:cubicBezTo>
                  <a:pt x="4803333" y="2101912"/>
                  <a:pt x="4797932" y="2135673"/>
                  <a:pt x="4778460" y="2009104"/>
                </a:cubicBezTo>
                <a:cubicBezTo>
                  <a:pt x="4776396" y="1995687"/>
                  <a:pt x="4774062" y="1981068"/>
                  <a:pt x="4765581" y="1970468"/>
                </a:cubicBezTo>
                <a:cubicBezTo>
                  <a:pt x="4755911" y="1958381"/>
                  <a:pt x="4739823" y="1953296"/>
                  <a:pt x="4726944" y="1944710"/>
                </a:cubicBezTo>
                <a:cubicBezTo>
                  <a:pt x="4718358" y="1931831"/>
                  <a:pt x="4712132" y="1917018"/>
                  <a:pt x="4701187" y="1906073"/>
                </a:cubicBezTo>
                <a:cubicBezTo>
                  <a:pt x="4690242" y="1895128"/>
                  <a:pt x="4667445" y="1895000"/>
                  <a:pt x="4662550" y="1880316"/>
                </a:cubicBezTo>
                <a:cubicBezTo>
                  <a:pt x="4656953" y="1863524"/>
                  <a:pt x="4670566" y="1845819"/>
                  <a:pt x="4675429" y="1828800"/>
                </a:cubicBezTo>
                <a:cubicBezTo>
                  <a:pt x="4688759" y="1782146"/>
                  <a:pt x="4685845" y="1793859"/>
                  <a:pt x="4714065" y="1751527"/>
                </a:cubicBezTo>
                <a:cubicBezTo>
                  <a:pt x="4709772" y="1665668"/>
                  <a:pt x="4725258" y="1576477"/>
                  <a:pt x="4701187" y="1493949"/>
                </a:cubicBezTo>
                <a:cubicBezTo>
                  <a:pt x="4692519" y="1464230"/>
                  <a:pt x="4653281" y="1452224"/>
                  <a:pt x="4623913" y="1442434"/>
                </a:cubicBezTo>
                <a:lnTo>
                  <a:pt x="4546640" y="1416676"/>
                </a:lnTo>
                <a:cubicBezTo>
                  <a:pt x="4555226" y="1403797"/>
                  <a:pt x="4561453" y="1388985"/>
                  <a:pt x="4572398" y="1378040"/>
                </a:cubicBezTo>
                <a:cubicBezTo>
                  <a:pt x="4583343" y="1367095"/>
                  <a:pt x="4601365" y="1364369"/>
                  <a:pt x="4611034" y="1352282"/>
                </a:cubicBezTo>
                <a:cubicBezTo>
                  <a:pt x="4619515" y="1341681"/>
                  <a:pt x="4617842" y="1325787"/>
                  <a:pt x="4623913" y="1313645"/>
                </a:cubicBezTo>
                <a:cubicBezTo>
                  <a:pt x="4645378" y="1270717"/>
                  <a:pt x="4649672" y="1275008"/>
                  <a:pt x="4688308" y="1249251"/>
                </a:cubicBezTo>
                <a:cubicBezTo>
                  <a:pt x="4761793" y="1139020"/>
                  <a:pt x="4726944" y="1205651"/>
                  <a:pt x="4726944" y="940158"/>
                </a:cubicBezTo>
                <a:cubicBezTo>
                  <a:pt x="4726944" y="901284"/>
                  <a:pt x="4720456" y="862594"/>
                  <a:pt x="4714065" y="824248"/>
                </a:cubicBezTo>
                <a:cubicBezTo>
                  <a:pt x="4711833" y="810857"/>
                  <a:pt x="4714284" y="789183"/>
                  <a:pt x="4701187" y="785611"/>
                </a:cubicBezTo>
                <a:cubicBezTo>
                  <a:pt x="4659770" y="774315"/>
                  <a:pt x="4615328" y="785611"/>
                  <a:pt x="4572398" y="785611"/>
                </a:cubicBezTo>
              </a:path>
            </a:pathLst>
          </a:custGeom>
          <a:solidFill>
            <a:schemeClr val="accent1">
              <a:lumMod val="60000"/>
              <a:lumOff val="40000"/>
            </a:schemeClr>
          </a:solidFill>
        </p:spPr>
        <p:style>
          <a:lnRef idx="3">
            <a:schemeClr val="dk1"/>
          </a:lnRef>
          <a:fillRef idx="0">
            <a:schemeClr val="dk1"/>
          </a:fillRef>
          <a:effectRef idx="2">
            <a:schemeClr val="dk1"/>
          </a:effectRef>
          <a:fontRef idx="minor">
            <a:schemeClr val="tx1"/>
          </a:fontRef>
        </p:style>
        <p:txBody>
          <a:bodyPr anchor="ctr"/>
          <a:lstStyle/>
          <a:p>
            <a:pPr>
              <a:buNone/>
            </a:pPr>
            <a:r>
              <a:rPr lang="en-US" dirty="0" smtClean="0"/>
              <a:t>        </a:t>
            </a:r>
            <a:r>
              <a:rPr lang="en-US" dirty="0" err="1" smtClean="0">
                <a:latin typeface="Shusha" pitchFamily="2" charset="0"/>
              </a:rPr>
              <a:t>pyaa-varNa</a:t>
            </a:r>
            <a:r>
              <a:rPr lang="en-US" dirty="0" smtClean="0">
                <a:latin typeface="Shusha" pitchFamily="2" charset="0"/>
              </a:rPr>
              <a:t> </a:t>
            </a:r>
            <a:r>
              <a:rPr lang="en-US" dirty="0" err="1" smtClean="0">
                <a:latin typeface="Shusha" pitchFamily="2" charset="0"/>
              </a:rPr>
              <a:t>kao</a:t>
            </a:r>
            <a:r>
              <a:rPr lang="en-US" dirty="0" smtClean="0">
                <a:latin typeface="Shusha" pitchFamily="2" charset="0"/>
              </a:rPr>
              <a:t> </a:t>
            </a:r>
            <a:r>
              <a:rPr lang="en-US" dirty="0" err="1" smtClean="0">
                <a:latin typeface="Shusha" pitchFamily="2" charset="0"/>
              </a:rPr>
              <a:t>na</a:t>
            </a:r>
            <a:r>
              <a:rPr lang="en-US" dirty="0" smtClean="0">
                <a:latin typeface="Shusha" pitchFamily="2" charset="0"/>
              </a:rPr>
              <a:t> </a:t>
            </a:r>
            <a:r>
              <a:rPr lang="en-US" dirty="0" err="1" smtClean="0">
                <a:latin typeface="Shusha" pitchFamily="2" charset="0"/>
              </a:rPr>
              <a:t>bacaayaa</a:t>
            </a:r>
            <a:r>
              <a:rPr lang="en-US" dirty="0" smtClean="0">
                <a:latin typeface="Shusha" pitchFamily="2" charset="0"/>
              </a:rPr>
              <a:t> </a:t>
            </a:r>
            <a:r>
              <a:rPr lang="en-US" dirty="0" err="1" smtClean="0">
                <a:latin typeface="Shusha" pitchFamily="2" charset="0"/>
              </a:rPr>
              <a:t>gayaa</a:t>
            </a:r>
            <a:r>
              <a:rPr lang="en-US" dirty="0" smtClean="0">
                <a:latin typeface="Shusha" pitchFamily="2" charset="0"/>
              </a:rPr>
              <a:t> </a:t>
            </a:r>
            <a:r>
              <a:rPr lang="en-US" dirty="0" err="1" smtClean="0">
                <a:latin typeface="Shusha" pitchFamily="2" charset="0"/>
              </a:rPr>
              <a:t>tao</a:t>
            </a:r>
            <a:r>
              <a:rPr lang="en-US" dirty="0" smtClean="0">
                <a:latin typeface="Shusha" pitchFamily="2" charset="0"/>
              </a:rPr>
              <a:t>  </a:t>
            </a:r>
            <a:r>
              <a:rPr lang="en-US" dirty="0" err="1" smtClean="0">
                <a:latin typeface="Shusha" pitchFamily="2" charset="0"/>
              </a:rPr>
              <a:t>vah</a:t>
            </a:r>
            <a:r>
              <a:rPr lang="en-US" dirty="0" smtClean="0">
                <a:latin typeface="Shusha" pitchFamily="2" charset="0"/>
              </a:rPr>
              <a:t> </a:t>
            </a:r>
            <a:r>
              <a:rPr lang="en-US" dirty="0" err="1" smtClean="0">
                <a:latin typeface="Shusha" pitchFamily="2" charset="0"/>
              </a:rPr>
              <a:t>idna</a:t>
            </a:r>
            <a:r>
              <a:rPr lang="en-US" dirty="0" smtClean="0">
                <a:latin typeface="Shusha" pitchFamily="2" charset="0"/>
              </a:rPr>
              <a:t> </a:t>
            </a:r>
            <a:r>
              <a:rPr lang="en-US" dirty="0" err="1" smtClean="0">
                <a:latin typeface="Shusha" pitchFamily="2" charset="0"/>
              </a:rPr>
              <a:t>jaldI</a:t>
            </a:r>
            <a:r>
              <a:rPr lang="en-US" dirty="0" smtClean="0">
                <a:latin typeface="Shusha" pitchFamily="2" charset="0"/>
              </a:rPr>
              <a:t> </a:t>
            </a:r>
            <a:r>
              <a:rPr lang="en-US" dirty="0" err="1" smtClean="0">
                <a:latin typeface="Shusha" pitchFamily="2" charset="0"/>
              </a:rPr>
              <a:t>hI</a:t>
            </a:r>
            <a:r>
              <a:rPr lang="en-US" dirty="0" smtClean="0">
                <a:latin typeface="Shusha" pitchFamily="2" charset="0"/>
              </a:rPr>
              <a:t> </a:t>
            </a:r>
            <a:r>
              <a:rPr lang="en-US" dirty="0" err="1" smtClean="0">
                <a:latin typeface="Shusha" pitchFamily="2" charset="0"/>
              </a:rPr>
              <a:t>Aa</a:t>
            </a:r>
            <a:r>
              <a:rPr lang="en-US" dirty="0" smtClean="0">
                <a:latin typeface="Shusha" pitchFamily="2" charset="0"/>
              </a:rPr>
              <a:t> </a:t>
            </a:r>
            <a:r>
              <a:rPr lang="en-US" dirty="0" err="1" smtClean="0">
                <a:latin typeface="Shusha" pitchFamily="2" charset="0"/>
              </a:rPr>
              <a:t>jaaegaa</a:t>
            </a:r>
            <a:endParaRPr lang="en-US" dirty="0" smtClean="0">
              <a:latin typeface="Shusha" pitchFamily="2" charset="0"/>
            </a:endParaRPr>
          </a:p>
          <a:p>
            <a:pPr>
              <a:buNone/>
            </a:pPr>
            <a:r>
              <a:rPr lang="en-US" dirty="0" smtClean="0">
                <a:latin typeface="Shusha" pitchFamily="2" charset="0"/>
              </a:rPr>
              <a:t>		</a:t>
            </a:r>
            <a:r>
              <a:rPr lang="en-US" dirty="0" err="1" smtClean="0">
                <a:latin typeface="Shusha" pitchFamily="2" charset="0"/>
              </a:rPr>
              <a:t>jaba</a:t>
            </a:r>
            <a:r>
              <a:rPr lang="en-US" dirty="0" smtClean="0">
                <a:latin typeface="Shusha" pitchFamily="2" charset="0"/>
              </a:rPr>
              <a:t> </a:t>
            </a:r>
            <a:r>
              <a:rPr lang="en-US" dirty="0" err="1" smtClean="0">
                <a:latin typeface="Shusha" pitchFamily="2" charset="0"/>
              </a:rPr>
              <a:t>QartI</a:t>
            </a:r>
            <a:r>
              <a:rPr lang="en-US" dirty="0" smtClean="0">
                <a:latin typeface="Shusha" pitchFamily="2" charset="0"/>
              </a:rPr>
              <a:t> pr hr [</a:t>
            </a:r>
            <a:r>
              <a:rPr lang="en-US" dirty="0" err="1" smtClean="0">
                <a:latin typeface="Shusha" pitchFamily="2" charset="0"/>
              </a:rPr>
              <a:t>Msaana</a:t>
            </a:r>
            <a:r>
              <a:rPr lang="en-US" dirty="0" smtClean="0">
                <a:latin typeface="Shusha" pitchFamily="2" charset="0"/>
              </a:rPr>
              <a:t>  </a:t>
            </a:r>
            <a:r>
              <a:rPr lang="en-US" dirty="0" err="1" smtClean="0">
                <a:latin typeface="Shusha" pitchFamily="2" charset="0"/>
              </a:rPr>
              <a:t>panaI</a:t>
            </a:r>
            <a:r>
              <a:rPr lang="en-US" dirty="0" smtClean="0">
                <a:latin typeface="Shusha" pitchFamily="2" charset="0"/>
              </a:rPr>
              <a:t> </a:t>
            </a:r>
            <a:r>
              <a:rPr lang="en-US" dirty="0" err="1" smtClean="0">
                <a:latin typeface="Shusha" pitchFamily="2" charset="0"/>
              </a:rPr>
              <a:t>ko</a:t>
            </a:r>
            <a:r>
              <a:rPr lang="en-US" dirty="0" smtClean="0">
                <a:latin typeface="Shusha" pitchFamily="2" charset="0"/>
              </a:rPr>
              <a:t> </a:t>
            </a:r>
            <a:r>
              <a:rPr lang="en-US" dirty="0" err="1" smtClean="0">
                <a:latin typeface="Shusha" pitchFamily="2" charset="0"/>
              </a:rPr>
              <a:t>ilae</a:t>
            </a:r>
            <a:r>
              <a:rPr lang="en-US" dirty="0" smtClean="0">
                <a:latin typeface="Shusha" pitchFamily="2" charset="0"/>
              </a:rPr>
              <a:t> </a:t>
            </a:r>
            <a:r>
              <a:rPr lang="en-US" dirty="0" err="1" smtClean="0">
                <a:latin typeface="Shusha" pitchFamily="2" charset="0"/>
              </a:rPr>
              <a:t>icallaaegaa</a:t>
            </a:r>
            <a:endParaRPr lang="en-US" dirty="0"/>
          </a:p>
        </p:txBody>
      </p:sp>
      <p:pic>
        <p:nvPicPr>
          <p:cNvPr id="5" name="Picture 4" descr="http://t2.gstatic.com/images?q=tbn:ANd9GcQeckyCoJvpYGU7xCSwUbeXVLX3k7TmFkCrhgE1J0L7CD5XWVLbzuNGbpGX1w"/>
          <p:cNvPicPr>
            <a:picLocks noChangeAspect="1" noChangeArrowheads="1"/>
          </p:cNvPicPr>
          <p:nvPr/>
        </p:nvPicPr>
        <p:blipFill>
          <a:blip r:embed="rId2" cstate="print"/>
          <a:srcRect/>
          <a:stretch>
            <a:fillRect/>
          </a:stretch>
        </p:blipFill>
        <p:spPr bwMode="auto">
          <a:xfrm>
            <a:off x="4876800" y="4419600"/>
            <a:ext cx="3581400" cy="20574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t>                                        </a:t>
            </a:r>
            <a:endParaRPr lang="en-US" dirty="0"/>
          </a:p>
        </p:txBody>
      </p:sp>
      <p:sp>
        <p:nvSpPr>
          <p:cNvPr id="3" name="Content Placeholder 2"/>
          <p:cNvSpPr>
            <a:spLocks noGrp="1"/>
          </p:cNvSpPr>
          <p:nvPr>
            <p:ph idx="1"/>
          </p:nvPr>
        </p:nvSpPr>
        <p:spPr/>
        <p:txBody>
          <a:bodyPr/>
          <a:lstStyle/>
          <a:p>
            <a:r>
              <a:rPr lang="hi-IN" u="sng" dirty="0" smtClean="0">
                <a:ln w="18415" cmpd="sng">
                  <a:solidFill>
                    <a:srgbClr val="FFFFFF"/>
                  </a:solidFill>
                  <a:prstDash val="solid"/>
                </a:ln>
                <a:solidFill>
                  <a:srgbClr val="FF0000"/>
                </a:solidFill>
                <a:effectLst>
                  <a:outerShdw blurRad="63500" dir="3600000" algn="tl" rotWithShape="0">
                    <a:srgbClr val="000000">
                      <a:alpha val="70000"/>
                    </a:srgbClr>
                  </a:outerShdw>
                </a:effectLst>
                <a:hlinkClick r:id="rId2"/>
              </a:rPr>
              <a:t>पानी को इस्तेमाल करो</a:t>
            </a:r>
            <a:r>
              <a:rPr lang="en-US" u="sng"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  </a:t>
            </a:r>
            <a:r>
              <a:rPr lang="en-US" sz="4000" u="sng" dirty="0" err="1" smtClean="0">
                <a:ln w="18415" cmpd="sng">
                  <a:solidFill>
                    <a:srgbClr val="FFFFFF"/>
                  </a:solidFill>
                  <a:prstDash val="solid"/>
                </a:ln>
                <a:solidFill>
                  <a:srgbClr val="FF0000"/>
                </a:solidFill>
                <a:effectLst>
                  <a:outerShdw blurRad="63500" dir="3600000" algn="tl" rotWithShape="0">
                    <a:srgbClr val="000000">
                      <a:alpha val="70000"/>
                    </a:srgbClr>
                  </a:outerShdw>
                </a:effectLst>
                <a:latin typeface="Shusha" pitchFamily="2" charset="0"/>
              </a:rPr>
              <a:t>saaoca</a:t>
            </a:r>
            <a:r>
              <a:rPr lang="en-US" sz="4000" u="sng" dirty="0" smtClean="0">
                <a:ln w="18415" cmpd="sng">
                  <a:solidFill>
                    <a:srgbClr val="FFFFFF"/>
                  </a:solidFill>
                  <a:prstDash val="solid"/>
                </a:ln>
                <a:solidFill>
                  <a:srgbClr val="FF0000"/>
                </a:solidFill>
                <a:effectLst>
                  <a:outerShdw blurRad="63500" dir="3600000" algn="tl" rotWithShape="0">
                    <a:srgbClr val="000000">
                      <a:alpha val="70000"/>
                    </a:srgbClr>
                  </a:outerShdw>
                </a:effectLst>
                <a:latin typeface="Shusha" pitchFamily="2" charset="0"/>
              </a:rPr>
              <a:t> </a:t>
            </a:r>
            <a:r>
              <a:rPr lang="en-US" sz="4000" u="sng" dirty="0" err="1" smtClean="0">
                <a:ln w="18415" cmpd="sng">
                  <a:solidFill>
                    <a:srgbClr val="FFFFFF"/>
                  </a:solidFill>
                  <a:prstDash val="solid"/>
                </a:ln>
                <a:solidFill>
                  <a:srgbClr val="FF0000"/>
                </a:solidFill>
                <a:effectLst>
                  <a:outerShdw blurRad="63500" dir="3600000" algn="tl" rotWithShape="0">
                    <a:srgbClr val="000000">
                      <a:alpha val="70000"/>
                    </a:srgbClr>
                  </a:outerShdw>
                </a:effectLst>
                <a:latin typeface="Shusha" pitchFamily="2" charset="0"/>
              </a:rPr>
              <a:t>samaJakr</a:t>
            </a:r>
            <a:endParaRPr lang="en-US" sz="4000" dirty="0"/>
          </a:p>
        </p:txBody>
      </p:sp>
      <p:pic>
        <p:nvPicPr>
          <p:cNvPr id="4" name="Picture 2" descr="http://1.bp.blogspot.com/_S_0qa5j3Jqs/S50XA_w-WnI/AAAAAAAAAPw/SyORJTcc5jQ/s320/water.jpg"/>
          <p:cNvPicPr>
            <a:picLocks noChangeAspect="1" noChangeArrowheads="1"/>
          </p:cNvPicPr>
          <p:nvPr/>
        </p:nvPicPr>
        <p:blipFill>
          <a:blip r:embed="rId3" cstate="print"/>
          <a:srcRect/>
          <a:stretch>
            <a:fillRect/>
          </a:stretch>
        </p:blipFill>
        <p:spPr bwMode="auto">
          <a:xfrm>
            <a:off x="533400" y="2438400"/>
            <a:ext cx="7315200" cy="3962400"/>
          </a:xfrm>
          <a:prstGeom prst="roundRect">
            <a:avLst>
              <a:gd name="adj" fmla="val 11696"/>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2" descr="F:\Program Files\Microsoft Office\MEDIA\CAGCAT10\j0302953.jpg"/>
          <p:cNvPicPr>
            <a:picLocks noChangeAspect="1" noChangeArrowheads="1"/>
          </p:cNvPicPr>
          <p:nvPr/>
        </p:nvPicPr>
        <p:blipFill>
          <a:blip r:embed="rId4" cstate="print"/>
          <a:srcRect/>
          <a:stretch>
            <a:fillRect/>
          </a:stretch>
        </p:blipFill>
        <p:spPr bwMode="auto">
          <a:xfrm>
            <a:off x="7467600" y="1066800"/>
            <a:ext cx="1371600" cy="1676400"/>
          </a:xfrm>
          <a:prstGeom prst="rect">
            <a:avLst/>
          </a:prstGeom>
          <a:noFill/>
          <a:ln w="9525">
            <a:noFill/>
            <a:miter lim="800000"/>
            <a:headEnd/>
            <a:tailEnd/>
          </a:ln>
        </p:spPr>
      </p:pic>
      <p:sp>
        <p:nvSpPr>
          <p:cNvPr id="6" name="7-Point Star 5"/>
          <p:cNvSpPr/>
          <p:nvPr/>
        </p:nvSpPr>
        <p:spPr>
          <a:xfrm>
            <a:off x="6019800" y="304800"/>
            <a:ext cx="2133600" cy="14478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t>पानी</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t> !!!!!!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husha" pitchFamily="2" charset="0"/>
                <a:ea typeface="Mangal" pitchFamily="2"/>
              </a:rPr>
              <a:t>panaI</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t>!!!!!!</a:t>
            </a:r>
            <a:endParaRPr lang="en-US" dirty="0"/>
          </a:p>
        </p:txBody>
      </p:sp>
      <p:sp>
        <p:nvSpPr>
          <p:cNvPr id="7" name="TextBox 6"/>
          <p:cNvSpPr txBox="1"/>
          <p:nvPr/>
        </p:nvSpPr>
        <p:spPr>
          <a:xfrm>
            <a:off x="4191000" y="3657600"/>
            <a:ext cx="2209800" cy="400110"/>
          </a:xfrm>
          <a:prstGeom prst="rect">
            <a:avLst/>
          </a:prstGeom>
          <a:noFill/>
        </p:spPr>
        <p:txBody>
          <a:bodyPr wrap="square" rtlCol="0">
            <a:spAutoFit/>
          </a:bodyPr>
          <a:lstStyle/>
          <a:p>
            <a:r>
              <a:rPr lang="en-US" sz="2000" dirty="0" err="1" smtClean="0">
                <a:latin typeface="Shusha" pitchFamily="2" charset="0"/>
              </a:rPr>
              <a:t>ivaXva</a:t>
            </a:r>
            <a:r>
              <a:rPr lang="en-US" sz="2000" dirty="0" smtClean="0">
                <a:latin typeface="Shusha" pitchFamily="2" charset="0"/>
              </a:rPr>
              <a:t> </a:t>
            </a:r>
            <a:r>
              <a:rPr lang="en-US" sz="2000" dirty="0" err="1" smtClean="0">
                <a:latin typeface="Shusha" pitchFamily="2" charset="0"/>
              </a:rPr>
              <a:t>jala</a:t>
            </a:r>
            <a:r>
              <a:rPr lang="en-US" sz="2000" dirty="0" smtClean="0">
                <a:latin typeface="Shusha" pitchFamily="2" charset="0"/>
              </a:rPr>
              <a:t> </a:t>
            </a:r>
            <a:r>
              <a:rPr lang="en-US" sz="2000" dirty="0" err="1" smtClean="0">
                <a:latin typeface="Shusha" pitchFamily="2" charset="0"/>
              </a:rPr>
              <a:t>idvasa</a:t>
            </a:r>
            <a:r>
              <a:rPr lang="en-US" sz="2000" dirty="0" smtClean="0">
                <a:latin typeface="Shusha" pitchFamily="2" charset="0"/>
              </a:rPr>
              <a:t> 22 </a:t>
            </a:r>
            <a:r>
              <a:rPr lang="en-US" sz="2000" dirty="0" err="1" smtClean="0">
                <a:latin typeface="Shusha" pitchFamily="2" charset="0"/>
              </a:rPr>
              <a:t>maaca</a:t>
            </a:r>
            <a:r>
              <a:rPr lang="en-US" sz="2000" dirty="0" smtClean="0">
                <a:latin typeface="Shusha" pitchFamily="2" charset="0"/>
              </a:rPr>
              <a:t>-</a:t>
            </a:r>
            <a:endParaRPr lang="en-US" sz="2000" dirty="0">
              <a:latin typeface="Shusha" pitchFamily="2"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en-US" dirty="0" smtClean="0">
                <a:latin typeface="Shusha" pitchFamily="2" charset="0"/>
              </a:rPr>
              <a:t>     </a:t>
            </a:r>
            <a:r>
              <a:rPr lang="en-US" dirty="0" err="1" smtClean="0">
                <a:latin typeface="Shusha" pitchFamily="2" charset="0"/>
              </a:rPr>
              <a:t>panaI</a:t>
            </a:r>
            <a:r>
              <a:rPr lang="en-US" dirty="0" smtClean="0">
                <a:latin typeface="Shusha" pitchFamily="2" charset="0"/>
              </a:rPr>
              <a:t> </a:t>
            </a:r>
            <a:r>
              <a:rPr lang="en-US" dirty="0" err="1" smtClean="0">
                <a:latin typeface="Shusha" pitchFamily="2" charset="0"/>
              </a:rPr>
              <a:t>Anamaaola</a:t>
            </a:r>
            <a:r>
              <a:rPr lang="en-US" dirty="0" smtClean="0">
                <a:latin typeface="Shusha" pitchFamily="2" charset="0"/>
              </a:rPr>
              <a:t> </a:t>
            </a:r>
            <a:r>
              <a:rPr lang="en-US" dirty="0" err="1" smtClean="0">
                <a:latin typeface="Shusha" pitchFamily="2" charset="0"/>
              </a:rPr>
              <a:t>hO.</a:t>
            </a:r>
            <a:endParaRPr lang="en-US" dirty="0">
              <a:latin typeface="Shusha" pitchFamily="2" charset="0"/>
            </a:endParaRPr>
          </a:p>
        </p:txBody>
      </p:sp>
      <p:sp>
        <p:nvSpPr>
          <p:cNvPr id="3" name="Content Placeholder 2"/>
          <p:cNvSpPr>
            <a:spLocks noGrp="1"/>
          </p:cNvSpPr>
          <p:nvPr>
            <p:ph idx="1"/>
          </p:nvPr>
        </p:nvSpPr>
        <p:spPr>
          <a:xfrm>
            <a:off x="381000" y="1524000"/>
            <a:ext cx="8229600" cy="4800600"/>
          </a:xfrm>
        </p:spPr>
        <p:txBody>
          <a:bodyPr/>
          <a:lstStyle/>
          <a:p>
            <a:pPr eaLnBrk="0" hangingPunct="0">
              <a:defRPr/>
            </a:pP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angal" pitchFamily="2"/>
              </a:rPr>
              <a:t>                                              </a:t>
            </a:r>
            <a:endParaRPr lang="en-US" dirty="0" smtClean="0"/>
          </a:p>
          <a:p>
            <a:pPr eaLnBrk="0" hangingPunct="0">
              <a:buNone/>
              <a:defRPr/>
            </a:pP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angal" pitchFamily="2"/>
              </a:rPr>
              <a:t>                                        </a:t>
            </a:r>
          </a:p>
          <a:p>
            <a:pPr eaLnBrk="0" hangingPunct="0">
              <a:buNone/>
              <a:defRPr/>
            </a:pP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angal" pitchFamily="2"/>
              </a:rPr>
              <a:t>                                              </a:t>
            </a:r>
          </a:p>
          <a:p>
            <a:pPr eaLnBrk="0" hangingPunct="0">
              <a:defRPr/>
            </a:pPr>
            <a:r>
              <a:rPr lang="hi-IN"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angal" pitchFamily="2"/>
              </a:rPr>
              <a:t>है </a:t>
            </a:r>
            <a:endPar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angal" pitchFamily="2"/>
              <a:cs typeface="Mangal" pitchFamily="2"/>
            </a:endParaRPr>
          </a:p>
        </p:txBody>
      </p:sp>
      <p:sp>
        <p:nvSpPr>
          <p:cNvPr id="4" name="Explosion 2 3"/>
          <p:cNvSpPr/>
          <p:nvPr/>
        </p:nvSpPr>
        <p:spPr>
          <a:xfrm>
            <a:off x="0" y="609600"/>
            <a:ext cx="5181600" cy="63246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t>आने वाली पुश्तों का</a:t>
            </a:r>
            <a:br>
              <a:rPr lang="hi-IN"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br>
            <a:r>
              <a:rPr lang="hi-IN"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t>कुछ तो हम करें ख़्याल</a:t>
            </a:r>
            <a:br>
              <a:rPr lang="hi-IN"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br>
            <a:r>
              <a:rPr lang="hi-IN"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t>पानी के बगैर भविष्य</a:t>
            </a:r>
            <a:br>
              <a:rPr lang="hi-IN"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br>
            <a:r>
              <a:rPr lang="hi-IN"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t>भला कैसे होगा खुशहाल</a:t>
            </a:r>
            <a:endParaRPr lang="en-US" dirty="0"/>
          </a:p>
        </p:txBody>
      </p:sp>
      <p:sp>
        <p:nvSpPr>
          <p:cNvPr id="5" name="Wave 4"/>
          <p:cNvSpPr/>
          <p:nvPr/>
        </p:nvSpPr>
        <p:spPr>
          <a:xfrm>
            <a:off x="4648200" y="1676400"/>
            <a:ext cx="3200400" cy="3733800"/>
          </a:xfrm>
          <a:prstGeom prst="wav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hangingPunct="0">
              <a:defRPr/>
            </a:pP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rihmana</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panaI</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raiKe</a:t>
            </a:r>
            <a:endPar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endParaRPr>
          </a:p>
          <a:p>
            <a:pPr eaLnBrk="0" hangingPunct="0">
              <a:defRPr/>
            </a:pP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ibana</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panaI</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saba</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saUna</a:t>
            </a:r>
            <a:endPar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endParaRPr>
          </a:p>
          <a:p>
            <a:pPr eaLnBrk="0" hangingPunct="0">
              <a:defRPr/>
            </a:pP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panaI</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ko</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ibanaa</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ija,ndgaI</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naamaumaikna</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rPr>
              <a:t>hO.</a:t>
            </a:r>
            <a:endPar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husha" pitchFamily="2" charset="0"/>
              <a:ea typeface="Mangal" pitchFamily="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9" presetClass="emph" presetSubtype="0" grpId="0" nodeType="clickEffect">
                                  <p:stCondLst>
                                    <p:cond delay="0"/>
                                  </p:stCondLst>
                                  <p:childTnLst>
                                    <p:set>
                                      <p:cBhvr rctx="PPT">
                                        <p:cTn id="10" dur="indefinite"/>
                                        <p:tgtEl>
                                          <p:spTgt spid="4"/>
                                        </p:tgtEl>
                                        <p:attrNameLst>
                                          <p:attrName>style.opacity</p:attrName>
                                        </p:attrNameLst>
                                      </p:cBhvr>
                                      <p:to>
                                        <p:strVal val="0.5"/>
                                      </p:to>
                                    </p:set>
                                    <p:animEffect filter="image" prLst="opacity: 0.5">
                                      <p:cBhvr rctx="IE">
                                        <p:cTn id="11" dur="indefinite"/>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xit" presetSubtype="16" fill="hold" grpId="0" nodeType="clickEffect">
                                  <p:stCondLst>
                                    <p:cond delay="0"/>
                                  </p:stCondLst>
                                  <p:childTnLst>
                                    <p:animEffect transition="out" filter="box(in)">
                                      <p:cBhvr>
                                        <p:cTn id="15" dur="500"/>
                                        <p:tgtEl>
                                          <p:spTgt spid="5"/>
                                        </p:tgtEl>
                                      </p:cBhvr>
                                    </p:animEffect>
                                    <p:set>
                                      <p:cBhvr>
                                        <p:cTn id="16"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491878" y="574029"/>
            <a:ext cx="8229600" cy="1026172"/>
          </a:xfrm>
        </p:spPr>
        <p:txBody>
          <a:bodyPr>
            <a:noAutofit/>
          </a:bodyPr>
          <a:lstStyle/>
          <a:p>
            <a:r>
              <a:rPr lang="hi-IN" sz="4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Brush Script MT" pitchFamily="66" charset="0"/>
              </a:rPr>
              <a:t>पानी पर</a:t>
            </a:r>
            <a:r>
              <a:rPr lang="en-US" sz="4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Brush Script MT" pitchFamily="66" charset="0"/>
              </a:rPr>
              <a:t> </a:t>
            </a:r>
            <a:r>
              <a:rPr lang="hi-IN" sz="4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Brush Script MT" pitchFamily="66" charset="0"/>
              </a:rPr>
              <a:t>मुहावरे</a:t>
            </a:r>
            <a:r>
              <a:rPr lang="en-US" sz="4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Brush Script MT" pitchFamily="66" charset="0"/>
              </a:rPr>
              <a:t/>
            </a:r>
            <a:br>
              <a:rPr lang="en-US" sz="4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Brush Script MT" pitchFamily="66" charset="0"/>
              </a:rPr>
            </a:br>
            <a:endParaRPr lang="en-US" sz="4800" dirty="0"/>
          </a:p>
        </p:txBody>
      </p:sp>
      <p:sp>
        <p:nvSpPr>
          <p:cNvPr id="3" name="Content Placeholder 2"/>
          <p:cNvSpPr>
            <a:spLocks noGrp="1"/>
          </p:cNvSpPr>
          <p:nvPr>
            <p:ph idx="1"/>
          </p:nvPr>
        </p:nvSpPr>
        <p:spPr>
          <a:xfrm>
            <a:off x="457200" y="1219200"/>
            <a:ext cx="8229600" cy="4906963"/>
          </a:xfrm>
          <a:blipFill>
            <a:blip r:embed="rId2" cstate="print"/>
            <a:tile tx="0" ty="0" sx="100000" sy="100000" flip="none" algn="tl"/>
          </a:blipFill>
          <a:ln>
            <a:solidFill>
              <a:srgbClr val="66FFFF"/>
            </a:solidFill>
          </a:ln>
        </p:spPr>
        <p:txBody>
          <a:bodyPr>
            <a:normAutofit lnSpcReduction="10000"/>
          </a:bodyPr>
          <a:lstStyle/>
          <a:p>
            <a:r>
              <a:rPr lang="en-US" dirty="0" err="1" smtClean="0">
                <a:latin typeface="Shusha" pitchFamily="2" charset="0"/>
              </a:rPr>
              <a:t>panaI</a:t>
            </a:r>
            <a:r>
              <a:rPr lang="en-US" dirty="0" smtClean="0">
                <a:latin typeface="Shusha" pitchFamily="2" charset="0"/>
              </a:rPr>
              <a:t> for </a:t>
            </a:r>
            <a:r>
              <a:rPr lang="en-US" dirty="0" err="1" smtClean="0">
                <a:latin typeface="Shusha" pitchFamily="2" charset="0"/>
              </a:rPr>
              <a:t>donaa</a:t>
            </a:r>
            <a:endParaRPr lang="en-US" dirty="0" smtClean="0">
              <a:latin typeface="Shusha" pitchFamily="2" charset="0"/>
            </a:endParaRPr>
          </a:p>
          <a:p>
            <a:r>
              <a:rPr lang="en-US" dirty="0" err="1" smtClean="0">
                <a:latin typeface="Shusha" pitchFamily="2" charset="0"/>
              </a:rPr>
              <a:t>ma^uh</a:t>
            </a:r>
            <a:r>
              <a:rPr lang="en-US" dirty="0" smtClean="0">
                <a:latin typeface="Shusha" pitchFamily="2" charset="0"/>
              </a:rPr>
              <a:t> </a:t>
            </a:r>
            <a:r>
              <a:rPr lang="en-US" dirty="0" err="1" smtClean="0">
                <a:latin typeface="Shusha" pitchFamily="2" charset="0"/>
              </a:rPr>
              <a:t>maoM</a:t>
            </a:r>
            <a:r>
              <a:rPr lang="en-US" dirty="0" smtClean="0">
                <a:latin typeface="Shusha" pitchFamily="2" charset="0"/>
              </a:rPr>
              <a:t> </a:t>
            </a:r>
            <a:r>
              <a:rPr lang="en-US" dirty="0" err="1" smtClean="0">
                <a:latin typeface="Shusha" pitchFamily="2" charset="0"/>
              </a:rPr>
              <a:t>panaI</a:t>
            </a:r>
            <a:r>
              <a:rPr lang="en-US" dirty="0" smtClean="0">
                <a:latin typeface="Shusha" pitchFamily="2" charset="0"/>
              </a:rPr>
              <a:t> </a:t>
            </a:r>
            <a:r>
              <a:rPr lang="en-US" dirty="0" err="1" smtClean="0">
                <a:latin typeface="Shusha" pitchFamily="2" charset="0"/>
              </a:rPr>
              <a:t>Aanaa</a:t>
            </a:r>
            <a:endParaRPr lang="en-US" dirty="0" smtClean="0">
              <a:latin typeface="Shusha" pitchFamily="2" charset="0"/>
            </a:endParaRPr>
          </a:p>
          <a:p>
            <a:r>
              <a:rPr lang="en-US" dirty="0" err="1" smtClean="0">
                <a:latin typeface="Shusha" pitchFamily="2" charset="0"/>
              </a:rPr>
              <a:t>panaI</a:t>
            </a:r>
            <a:r>
              <a:rPr lang="en-US" dirty="0" smtClean="0">
                <a:latin typeface="Shusha" pitchFamily="2" charset="0"/>
              </a:rPr>
              <a:t> </a:t>
            </a:r>
            <a:r>
              <a:rPr lang="en-US" dirty="0" err="1" smtClean="0">
                <a:latin typeface="Shusha" pitchFamily="2" charset="0"/>
              </a:rPr>
              <a:t>panaI</a:t>
            </a:r>
            <a:r>
              <a:rPr lang="en-US" dirty="0" smtClean="0">
                <a:latin typeface="Shusha" pitchFamily="2" charset="0"/>
              </a:rPr>
              <a:t> </a:t>
            </a:r>
            <a:r>
              <a:rPr lang="en-US" dirty="0" err="1" smtClean="0">
                <a:latin typeface="Shusha" pitchFamily="2" charset="0"/>
              </a:rPr>
              <a:t>haonaa</a:t>
            </a:r>
            <a:endParaRPr lang="en-US" dirty="0" smtClean="0">
              <a:latin typeface="Shusha" pitchFamily="2" charset="0"/>
            </a:endParaRPr>
          </a:p>
          <a:p>
            <a:r>
              <a:rPr lang="en-US" dirty="0" err="1" smtClean="0">
                <a:latin typeface="Shusha" pitchFamily="2" charset="0"/>
              </a:rPr>
              <a:t>panaI</a:t>
            </a:r>
            <a:r>
              <a:rPr lang="en-US" dirty="0" smtClean="0">
                <a:latin typeface="Shusha" pitchFamily="2" charset="0"/>
              </a:rPr>
              <a:t> ]</a:t>
            </a:r>
            <a:r>
              <a:rPr lang="en-US" dirty="0" err="1" smtClean="0">
                <a:latin typeface="Shusha" pitchFamily="2" charset="0"/>
              </a:rPr>
              <a:t>tr</a:t>
            </a:r>
            <a:r>
              <a:rPr lang="en-US" dirty="0" smtClean="0">
                <a:latin typeface="Shusha" pitchFamily="2" charset="0"/>
              </a:rPr>
              <a:t> </a:t>
            </a:r>
            <a:r>
              <a:rPr lang="en-US" dirty="0" err="1" smtClean="0">
                <a:latin typeface="Shusha" pitchFamily="2" charset="0"/>
              </a:rPr>
              <a:t>jaanaa</a:t>
            </a:r>
            <a:endParaRPr lang="en-US" dirty="0" smtClean="0">
              <a:latin typeface="Shusha" pitchFamily="2" charset="0"/>
            </a:endParaRPr>
          </a:p>
          <a:p>
            <a:r>
              <a:rPr lang="en-US" dirty="0" err="1" smtClean="0">
                <a:latin typeface="Shusha" pitchFamily="2" charset="0"/>
              </a:rPr>
              <a:t>panaI</a:t>
            </a:r>
            <a:r>
              <a:rPr lang="en-US" dirty="0" smtClean="0">
                <a:latin typeface="Shusha" pitchFamily="2" charset="0"/>
              </a:rPr>
              <a:t> ka </a:t>
            </a:r>
            <a:r>
              <a:rPr lang="en-US" dirty="0" err="1" smtClean="0">
                <a:latin typeface="Shusha" pitchFamily="2" charset="0"/>
              </a:rPr>
              <a:t>baulabaulaa</a:t>
            </a:r>
            <a:endParaRPr lang="en-US" dirty="0" smtClean="0">
              <a:latin typeface="Shusha" pitchFamily="2" charset="0"/>
            </a:endParaRPr>
          </a:p>
          <a:p>
            <a:r>
              <a:rPr lang="en-US" dirty="0" err="1" smtClean="0">
                <a:latin typeface="Shusha" pitchFamily="2" charset="0"/>
              </a:rPr>
              <a:t>panaI</a:t>
            </a:r>
            <a:r>
              <a:rPr lang="en-US" dirty="0" smtClean="0">
                <a:latin typeface="Shusha" pitchFamily="2" charset="0"/>
              </a:rPr>
              <a:t> </a:t>
            </a:r>
            <a:r>
              <a:rPr lang="en-US" dirty="0" err="1" smtClean="0">
                <a:latin typeface="Shusha" pitchFamily="2" charset="0"/>
              </a:rPr>
              <a:t>maoM</a:t>
            </a:r>
            <a:r>
              <a:rPr lang="en-US" dirty="0" smtClean="0">
                <a:latin typeface="Shusha" pitchFamily="2" charset="0"/>
              </a:rPr>
              <a:t> </a:t>
            </a:r>
            <a:r>
              <a:rPr lang="en-US" dirty="0" err="1" smtClean="0">
                <a:latin typeface="Shusha" pitchFamily="2" charset="0"/>
              </a:rPr>
              <a:t>Aaga</a:t>
            </a:r>
            <a:r>
              <a:rPr lang="en-US" dirty="0" smtClean="0">
                <a:latin typeface="Shusha" pitchFamily="2" charset="0"/>
              </a:rPr>
              <a:t> </a:t>
            </a:r>
            <a:r>
              <a:rPr lang="en-US" dirty="0" err="1" smtClean="0">
                <a:latin typeface="Shusha" pitchFamily="2" charset="0"/>
              </a:rPr>
              <a:t>lagaanaa</a:t>
            </a:r>
            <a:endParaRPr lang="en-US" dirty="0" smtClean="0">
              <a:latin typeface="Shusha" pitchFamily="2" charset="0"/>
            </a:endParaRPr>
          </a:p>
          <a:p>
            <a:r>
              <a:rPr lang="en-US" sz="1600" dirty="0" err="1" smtClean="0">
                <a:latin typeface="Shusha" pitchFamily="2" charset="0"/>
              </a:rPr>
              <a:t>xaNa</a:t>
            </a:r>
            <a:r>
              <a:rPr lang="en-US" sz="1600" dirty="0" smtClean="0">
                <a:latin typeface="Shusha" pitchFamily="2" charset="0"/>
              </a:rPr>
              <a:t> </a:t>
            </a:r>
            <a:r>
              <a:rPr lang="en-US" sz="1600" dirty="0" err="1" smtClean="0">
                <a:latin typeface="Shusha" pitchFamily="2" charset="0"/>
              </a:rPr>
              <a:t>maOM</a:t>
            </a:r>
            <a:r>
              <a:rPr lang="en-US" sz="1600" dirty="0" smtClean="0">
                <a:latin typeface="Shusha" pitchFamily="2" charset="0"/>
              </a:rPr>
              <a:t> </a:t>
            </a:r>
            <a:r>
              <a:rPr lang="en-US" sz="1600" dirty="0" err="1" smtClean="0">
                <a:latin typeface="Shusha" pitchFamily="2" charset="0"/>
              </a:rPr>
              <a:t>naYT</a:t>
            </a:r>
            <a:r>
              <a:rPr lang="en-US" sz="1600" dirty="0" smtClean="0">
                <a:latin typeface="Shusha" pitchFamily="2" charset="0"/>
              </a:rPr>
              <a:t> </a:t>
            </a:r>
            <a:r>
              <a:rPr lang="en-US" sz="1600" dirty="0" err="1" smtClean="0">
                <a:latin typeface="Shusha" pitchFamily="2" charset="0"/>
              </a:rPr>
              <a:t>haonaa</a:t>
            </a:r>
            <a:r>
              <a:rPr lang="en-US" sz="1600" dirty="0" smtClean="0">
                <a:latin typeface="Shusha" pitchFamily="2" charset="0"/>
              </a:rPr>
              <a:t>				</a:t>
            </a:r>
            <a:r>
              <a:rPr lang="en-US" sz="1600" dirty="0" err="1" smtClean="0">
                <a:latin typeface="Shusha" pitchFamily="2" charset="0"/>
              </a:rPr>
              <a:t>jaha</a:t>
            </a:r>
            <a:r>
              <a:rPr lang="en-US" sz="1600" dirty="0" smtClean="0">
                <a:latin typeface="Shusha" pitchFamily="2" charset="0"/>
              </a:rPr>
              <a:t>^ </a:t>
            </a:r>
            <a:r>
              <a:rPr lang="en-US" sz="1600" dirty="0" err="1" smtClean="0">
                <a:latin typeface="Shusha" pitchFamily="2" charset="0"/>
              </a:rPr>
              <a:t>JagaDa</a:t>
            </a:r>
            <a:r>
              <a:rPr lang="en-US" sz="1600" dirty="0" smtClean="0">
                <a:latin typeface="Shusha" pitchFamily="2" charset="0"/>
              </a:rPr>
              <a:t> </a:t>
            </a:r>
            <a:r>
              <a:rPr lang="en-US" sz="1600" dirty="0" err="1" smtClean="0">
                <a:latin typeface="Shusha" pitchFamily="2" charset="0"/>
              </a:rPr>
              <a:t>haonaa</a:t>
            </a:r>
            <a:r>
              <a:rPr lang="en-US" sz="1600" dirty="0" smtClean="0">
                <a:latin typeface="Shusha" pitchFamily="2" charset="0"/>
              </a:rPr>
              <a:t> </a:t>
            </a:r>
            <a:r>
              <a:rPr lang="en-US" sz="1600" dirty="0" err="1" smtClean="0">
                <a:latin typeface="Shusha" pitchFamily="2" charset="0"/>
              </a:rPr>
              <a:t>AsaMBava</a:t>
            </a:r>
            <a:r>
              <a:rPr lang="en-US" sz="1600" dirty="0" smtClean="0">
                <a:latin typeface="Shusha" pitchFamily="2" charset="0"/>
              </a:rPr>
              <a:t> </a:t>
            </a:r>
            <a:r>
              <a:rPr lang="en-US" sz="1600" dirty="0" err="1" smtClean="0">
                <a:latin typeface="Shusha" pitchFamily="2" charset="0"/>
              </a:rPr>
              <a:t>hao</a:t>
            </a:r>
            <a:r>
              <a:rPr lang="en-US" sz="1600" dirty="0" smtClean="0">
                <a:latin typeface="Shusha" pitchFamily="2" charset="0"/>
              </a:rPr>
              <a:t> </a:t>
            </a:r>
            <a:r>
              <a:rPr lang="en-US" sz="1600" dirty="0" err="1" smtClean="0">
                <a:latin typeface="Shusha" pitchFamily="2" charset="0"/>
              </a:rPr>
              <a:t>vaha</a:t>
            </a:r>
            <a:r>
              <a:rPr lang="en-US" sz="1600" dirty="0" smtClean="0">
                <a:latin typeface="Shusha" pitchFamily="2" charset="0"/>
              </a:rPr>
              <a:t>^  </a:t>
            </a:r>
            <a:r>
              <a:rPr lang="en-US" sz="1600" dirty="0" err="1" smtClean="0">
                <a:latin typeface="Shusha" pitchFamily="2" charset="0"/>
              </a:rPr>
              <a:t>baKoDa</a:t>
            </a:r>
            <a:r>
              <a:rPr lang="en-US" sz="1600" dirty="0" smtClean="0">
                <a:latin typeface="Shusha" pitchFamily="2" charset="0"/>
              </a:rPr>
              <a:t> ]%</a:t>
            </a:r>
            <a:r>
              <a:rPr lang="en-US" sz="1600" dirty="0" err="1" smtClean="0">
                <a:latin typeface="Shusha" pitchFamily="2" charset="0"/>
              </a:rPr>
              <a:t>pnna</a:t>
            </a:r>
            <a:r>
              <a:rPr lang="en-US" sz="1600" dirty="0" smtClean="0">
                <a:latin typeface="Shusha" pitchFamily="2" charset="0"/>
              </a:rPr>
              <a:t> </a:t>
            </a:r>
            <a:r>
              <a:rPr lang="en-US" sz="1600" dirty="0" err="1" smtClean="0">
                <a:latin typeface="Shusha" pitchFamily="2" charset="0"/>
              </a:rPr>
              <a:t>krnaa</a:t>
            </a:r>
            <a:r>
              <a:rPr lang="en-US" sz="1600" dirty="0" smtClean="0">
                <a:latin typeface="Shusha" pitchFamily="2" charset="0"/>
              </a:rPr>
              <a:t>	</a:t>
            </a:r>
          </a:p>
          <a:p>
            <a:r>
              <a:rPr lang="en-US" sz="1600" dirty="0" err="1" smtClean="0">
                <a:latin typeface="Shusha" pitchFamily="2" charset="0"/>
              </a:rPr>
              <a:t>pUNa</a:t>
            </a:r>
            <a:r>
              <a:rPr lang="en-US" sz="1600" dirty="0" smtClean="0">
                <a:latin typeface="Shusha" pitchFamily="2" charset="0"/>
              </a:rPr>
              <a:t>- $p </a:t>
            </a:r>
            <a:r>
              <a:rPr lang="en-US" sz="1600" dirty="0" err="1" smtClean="0">
                <a:latin typeface="Shusha" pitchFamily="2" charset="0"/>
              </a:rPr>
              <a:t>sao</a:t>
            </a:r>
            <a:r>
              <a:rPr lang="en-US" sz="1600" dirty="0" smtClean="0">
                <a:latin typeface="Shusha" pitchFamily="2" charset="0"/>
              </a:rPr>
              <a:t> </a:t>
            </a:r>
            <a:r>
              <a:rPr lang="en-US" sz="1600" dirty="0" err="1" smtClean="0">
                <a:latin typeface="Shusha" pitchFamily="2" charset="0"/>
              </a:rPr>
              <a:t>naYT</a:t>
            </a:r>
            <a:r>
              <a:rPr lang="en-US" sz="1600" dirty="0" smtClean="0">
                <a:latin typeface="Shusha" pitchFamily="2" charset="0"/>
              </a:rPr>
              <a:t> </a:t>
            </a:r>
            <a:r>
              <a:rPr lang="en-US" sz="1600" dirty="0" err="1" smtClean="0">
                <a:latin typeface="Shusha" pitchFamily="2" charset="0"/>
              </a:rPr>
              <a:t>haonaa</a:t>
            </a:r>
            <a:r>
              <a:rPr lang="en-US" sz="1600" dirty="0" smtClean="0">
                <a:latin typeface="Shusha" pitchFamily="2" charset="0"/>
              </a:rPr>
              <a:t>				</a:t>
            </a:r>
            <a:r>
              <a:rPr lang="en-US" sz="1600" dirty="0" err="1" smtClean="0">
                <a:latin typeface="Shusha" pitchFamily="2" charset="0"/>
              </a:rPr>
              <a:t>Apmaainat</a:t>
            </a:r>
            <a:r>
              <a:rPr lang="en-US" sz="1600" dirty="0" smtClean="0">
                <a:latin typeface="Shusha" pitchFamily="2" charset="0"/>
              </a:rPr>
              <a:t> </a:t>
            </a:r>
            <a:r>
              <a:rPr lang="en-US" sz="1600" dirty="0" err="1" smtClean="0">
                <a:latin typeface="Shusha" pitchFamily="2" charset="0"/>
              </a:rPr>
              <a:t>haonaa</a:t>
            </a:r>
            <a:endParaRPr lang="en-US" sz="1600" dirty="0" smtClean="0">
              <a:latin typeface="Shusha" pitchFamily="2" charset="0"/>
            </a:endParaRPr>
          </a:p>
          <a:p>
            <a:r>
              <a:rPr lang="en-US" sz="1600" dirty="0" err="1" smtClean="0">
                <a:latin typeface="Shusha" pitchFamily="2" charset="0"/>
              </a:rPr>
              <a:t>Ait</a:t>
            </a:r>
            <a:r>
              <a:rPr lang="en-US" sz="1600" dirty="0" smtClean="0">
                <a:latin typeface="Shusha" pitchFamily="2" charset="0"/>
              </a:rPr>
              <a:t> </a:t>
            </a:r>
            <a:r>
              <a:rPr lang="en-US" sz="1600" dirty="0" err="1" smtClean="0">
                <a:latin typeface="Shusha" pitchFamily="2" charset="0"/>
              </a:rPr>
              <a:t>laijjat</a:t>
            </a:r>
            <a:r>
              <a:rPr lang="en-US" sz="1600" dirty="0" smtClean="0">
                <a:latin typeface="Shusha" pitchFamily="2" charset="0"/>
              </a:rPr>
              <a:t> </a:t>
            </a:r>
            <a:r>
              <a:rPr lang="en-US" sz="1600" dirty="0" err="1" smtClean="0">
                <a:latin typeface="Shusha" pitchFamily="2" charset="0"/>
              </a:rPr>
              <a:t>haonaa</a:t>
            </a:r>
            <a:endParaRPr lang="en-US" sz="1600" dirty="0" smtClean="0">
              <a:latin typeface="Shusha" pitchFamily="2" charset="0"/>
            </a:endParaRPr>
          </a:p>
          <a:p>
            <a:r>
              <a:rPr lang="en-US" sz="1600" dirty="0" err="1" smtClean="0">
                <a:latin typeface="Shusha" pitchFamily="2" charset="0"/>
              </a:rPr>
              <a:t>ba</a:t>
            </a:r>
            <a:r>
              <a:rPr lang="en-US" sz="1600" dirty="0" err="1" smtClean="0">
                <a:latin typeface="Shusha" pitchFamily="2" charset="0"/>
              </a:rPr>
              <a:t>hut</a:t>
            </a:r>
            <a:r>
              <a:rPr lang="en-US" sz="1600" dirty="0" smtClean="0">
                <a:latin typeface="Shusha" pitchFamily="2" charset="0"/>
              </a:rPr>
              <a:t> </a:t>
            </a:r>
            <a:r>
              <a:rPr lang="en-US" sz="1600" dirty="0" err="1" smtClean="0">
                <a:latin typeface="Shusha" pitchFamily="2" charset="0"/>
              </a:rPr>
              <a:t>laalaca</a:t>
            </a:r>
            <a:r>
              <a:rPr lang="en-US" sz="1600" dirty="0" smtClean="0">
                <a:latin typeface="Shusha" pitchFamily="2" charset="0"/>
              </a:rPr>
              <a:t> ]%</a:t>
            </a:r>
            <a:r>
              <a:rPr lang="en-US" sz="1600" dirty="0" err="1" smtClean="0">
                <a:latin typeface="Shusha" pitchFamily="2" charset="0"/>
              </a:rPr>
              <a:t>pnna</a:t>
            </a:r>
            <a:r>
              <a:rPr lang="en-US" sz="1600" dirty="0" smtClean="0">
                <a:latin typeface="Shusha" pitchFamily="2" charset="0"/>
              </a:rPr>
              <a:t> </a:t>
            </a:r>
            <a:r>
              <a:rPr lang="en-US" sz="1600" dirty="0" err="1" smtClean="0">
                <a:latin typeface="Shusha" pitchFamily="2" charset="0"/>
              </a:rPr>
              <a:t>haonaa</a:t>
            </a:r>
            <a:endParaRPr lang="en-US" sz="1600" dirty="0" smtClean="0">
              <a:latin typeface="Shusha" pitchFamily="2" charset="0"/>
            </a:endParaRPr>
          </a:p>
          <a:p>
            <a:endParaRPr lang="en-US" sz="1600" dirty="0" smtClean="0">
              <a:latin typeface="Shusha" pitchFamily="2" charset="0"/>
            </a:endParaRPr>
          </a:p>
          <a:p>
            <a:endParaRPr lang="en-US" dirty="0">
              <a:latin typeface="Shusha" pitchFamily="2"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3000" fill="hold"/>
                                        <p:tgtEl>
                                          <p:spTgt spid="3">
                                            <p:bg/>
                                          </p:spTgt>
                                        </p:tgtEl>
                                        <p:attrNameLst>
                                          <p:attrName>ppt_x</p:attrName>
                                        </p:attrNameLst>
                                      </p:cBhvr>
                                      <p:tavLst>
                                        <p:tav tm="0">
                                          <p:val>
                                            <p:strVal val="#ppt_x"/>
                                          </p:val>
                                        </p:tav>
                                        <p:tav tm="100000">
                                          <p:val>
                                            <p:strVal val="#ppt_x"/>
                                          </p:val>
                                        </p:tav>
                                      </p:tavLst>
                                    </p:anim>
                                    <p:anim calcmode="lin" valueType="num">
                                      <p:cBhvr additive="base">
                                        <p:cTn id="8" dur="3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3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3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3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3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3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3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3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3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3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err="1" smtClean="0">
                <a:latin typeface="Shusha" pitchFamily="2" charset="0"/>
              </a:rPr>
              <a:t>baf</a:t>
            </a:r>
            <a:r>
              <a:rPr lang="en-US" dirty="0" smtClean="0">
                <a:latin typeface="Shusha" pitchFamily="2" charset="0"/>
              </a:rPr>
              <a:t>- </a:t>
            </a:r>
            <a:r>
              <a:rPr lang="en-US" dirty="0" err="1" smtClean="0">
                <a:latin typeface="Shusha" pitchFamily="2" charset="0"/>
              </a:rPr>
              <a:t>panaI</a:t>
            </a:r>
            <a:r>
              <a:rPr lang="en-US" dirty="0" smtClean="0">
                <a:latin typeface="Shusha" pitchFamily="2" charset="0"/>
              </a:rPr>
              <a:t> </a:t>
            </a:r>
            <a:r>
              <a:rPr lang="en-US" dirty="0" err="1" smtClean="0">
                <a:latin typeface="Shusha" pitchFamily="2" charset="0"/>
              </a:rPr>
              <a:t>maoM</a:t>
            </a:r>
            <a:r>
              <a:rPr lang="en-US" dirty="0" smtClean="0">
                <a:latin typeface="Shusha" pitchFamily="2" charset="0"/>
              </a:rPr>
              <a:t> </a:t>
            </a:r>
            <a:r>
              <a:rPr lang="en-US" dirty="0" err="1" smtClean="0">
                <a:latin typeface="Shusha" pitchFamily="2" charset="0"/>
              </a:rPr>
              <a:t>tOrtI</a:t>
            </a:r>
            <a:r>
              <a:rPr lang="en-US" dirty="0" smtClean="0">
                <a:latin typeface="Shusha" pitchFamily="2" charset="0"/>
              </a:rPr>
              <a:t> </a:t>
            </a:r>
            <a:r>
              <a:rPr lang="en-US" dirty="0" err="1" smtClean="0">
                <a:latin typeface="Shusha" pitchFamily="2" charset="0"/>
              </a:rPr>
              <a:t>hO</a:t>
            </a:r>
            <a:endParaRPr lang="en-US" dirty="0">
              <a:latin typeface="Shusha" pitchFamily="2" charset="0"/>
            </a:endParaRPr>
          </a:p>
        </p:txBody>
      </p:sp>
      <p:pic>
        <p:nvPicPr>
          <p:cNvPr id="2052" name="Picture 4" descr="http://www.bankingtech.com/files/2012/10/ice-cubes-91.jpg"/>
          <p:cNvPicPr>
            <a:picLocks noChangeAspect="1" noChangeArrowheads="1"/>
          </p:cNvPicPr>
          <p:nvPr/>
        </p:nvPicPr>
        <p:blipFill>
          <a:blip r:embed="rId2" cstate="print"/>
          <a:srcRect/>
          <a:stretch>
            <a:fillRect/>
          </a:stretch>
        </p:blipFill>
        <p:spPr bwMode="auto">
          <a:xfrm>
            <a:off x="381000" y="990600"/>
            <a:ext cx="8763000" cy="5257800"/>
          </a:xfrm>
          <a:prstGeom prst="rect">
            <a:avLst/>
          </a:prstGeom>
          <a:noFill/>
        </p:spPr>
      </p:pic>
      <p:sp>
        <p:nvSpPr>
          <p:cNvPr id="7" name="Content Placeholder 6"/>
          <p:cNvSpPr>
            <a:spLocks noGrp="1"/>
          </p:cNvSpPr>
          <p:nvPr>
            <p:ph idx="1"/>
          </p:nvPr>
        </p:nvSpPr>
        <p:spPr>
          <a:xfrm>
            <a:off x="457200" y="1295400"/>
            <a:ext cx="8229600" cy="4830763"/>
          </a:xfrm>
        </p:spPr>
        <p:txBody>
          <a:bodyPr>
            <a:normAutofit/>
          </a:bodyPr>
          <a:lstStyle/>
          <a:p>
            <a:r>
              <a:rPr lang="en-US" sz="1800" dirty="0" err="1" smtClean="0">
                <a:latin typeface="Shusha" pitchFamily="2" charset="0"/>
              </a:rPr>
              <a:t>baf</a:t>
            </a:r>
            <a:r>
              <a:rPr lang="en-US" sz="1800" dirty="0" smtClean="0">
                <a:latin typeface="Shusha" pitchFamily="2" charset="0"/>
              </a:rPr>
              <a:t>- </a:t>
            </a:r>
            <a:r>
              <a:rPr lang="en-US" sz="1800" dirty="0" err="1" smtClean="0">
                <a:latin typeface="Shusha" pitchFamily="2" charset="0"/>
              </a:rPr>
              <a:t>kao</a:t>
            </a:r>
            <a:r>
              <a:rPr lang="en-US" sz="1800" dirty="0" smtClean="0">
                <a:latin typeface="Shusha" pitchFamily="2" charset="0"/>
              </a:rPr>
              <a:t> </a:t>
            </a:r>
            <a:r>
              <a:rPr lang="en-US" sz="1800" dirty="0" err="1" smtClean="0">
                <a:latin typeface="Shusha" pitchFamily="2" charset="0"/>
              </a:rPr>
              <a:t>panaI</a:t>
            </a:r>
            <a:r>
              <a:rPr lang="en-US" sz="1800" dirty="0" smtClean="0">
                <a:latin typeface="Shusha" pitchFamily="2" charset="0"/>
              </a:rPr>
              <a:t> </a:t>
            </a:r>
            <a:r>
              <a:rPr lang="en-US" sz="1800" dirty="0" err="1" smtClean="0">
                <a:latin typeface="Shusha" pitchFamily="2" charset="0"/>
              </a:rPr>
              <a:t>maoM</a:t>
            </a:r>
            <a:r>
              <a:rPr lang="en-US" sz="1800" dirty="0" smtClean="0">
                <a:latin typeface="Shusha" pitchFamily="2" charset="0"/>
              </a:rPr>
              <a:t> </a:t>
            </a:r>
            <a:r>
              <a:rPr lang="en-US" sz="1800" dirty="0" err="1" smtClean="0">
                <a:latin typeface="Shusha" pitchFamily="2" charset="0"/>
              </a:rPr>
              <a:t>Dalaa</a:t>
            </a:r>
            <a:r>
              <a:rPr lang="en-US" sz="1800" dirty="0" smtClean="0">
                <a:latin typeface="Shusha" pitchFamily="2" charset="0"/>
              </a:rPr>
              <a:t> </a:t>
            </a:r>
            <a:r>
              <a:rPr lang="en-US" sz="1800" dirty="0" err="1" smtClean="0">
                <a:latin typeface="Shusha" pitchFamily="2" charset="0"/>
              </a:rPr>
              <a:t>jaata</a:t>
            </a:r>
            <a:r>
              <a:rPr lang="en-US" sz="1800" dirty="0" smtClean="0">
                <a:latin typeface="Shusha" pitchFamily="2" charset="0"/>
              </a:rPr>
              <a:t> </a:t>
            </a:r>
            <a:r>
              <a:rPr lang="en-US" sz="1800" dirty="0" err="1" smtClean="0">
                <a:latin typeface="Shusha" pitchFamily="2" charset="0"/>
              </a:rPr>
              <a:t>hO</a:t>
            </a:r>
            <a:r>
              <a:rPr lang="en-US" sz="1800" dirty="0" smtClean="0">
                <a:latin typeface="Shusha" pitchFamily="2" charset="0"/>
              </a:rPr>
              <a:t> </a:t>
            </a:r>
            <a:r>
              <a:rPr lang="en-US" sz="1800" dirty="0" err="1" smtClean="0">
                <a:latin typeface="Shusha" pitchFamily="2" charset="0"/>
              </a:rPr>
              <a:t>tao</a:t>
            </a:r>
            <a:r>
              <a:rPr lang="en-US" sz="1800" dirty="0" smtClean="0">
                <a:latin typeface="Shusha" pitchFamily="2" charset="0"/>
              </a:rPr>
              <a:t> </a:t>
            </a:r>
            <a:r>
              <a:rPr lang="en-US" sz="1800" dirty="0" err="1" smtClean="0">
                <a:latin typeface="Shusha" pitchFamily="2" charset="0"/>
              </a:rPr>
              <a:t>vah</a:t>
            </a:r>
            <a:r>
              <a:rPr lang="en-US" sz="1800" dirty="0" smtClean="0">
                <a:latin typeface="Shusha" pitchFamily="2" charset="0"/>
              </a:rPr>
              <a:t> </a:t>
            </a:r>
            <a:r>
              <a:rPr lang="en-US" sz="1800" dirty="0" err="1" smtClean="0">
                <a:latin typeface="Shusha" pitchFamily="2" charset="0"/>
              </a:rPr>
              <a:t>Apnao</a:t>
            </a:r>
            <a:r>
              <a:rPr lang="en-US" sz="1800" dirty="0" smtClean="0">
                <a:latin typeface="Shusha" pitchFamily="2" charset="0"/>
              </a:rPr>
              <a:t> </a:t>
            </a:r>
            <a:r>
              <a:rPr lang="en-US" sz="1800" dirty="0" err="1" smtClean="0">
                <a:latin typeface="Shusha" pitchFamily="2" charset="0"/>
              </a:rPr>
              <a:t>Baar</a:t>
            </a:r>
            <a:r>
              <a:rPr lang="en-US" sz="1800" dirty="0" smtClean="0">
                <a:latin typeface="Shusha" pitchFamily="2" charset="0"/>
              </a:rPr>
              <a:t> </a:t>
            </a:r>
            <a:r>
              <a:rPr lang="en-US" sz="1800" dirty="0" err="1" smtClean="0">
                <a:latin typeface="Shusha" pitchFamily="2" charset="0"/>
              </a:rPr>
              <a:t>sao</a:t>
            </a:r>
            <a:r>
              <a:rPr lang="en-US" sz="1800" dirty="0" smtClean="0">
                <a:latin typeface="Shusha" pitchFamily="2" charset="0"/>
              </a:rPr>
              <a:t> </a:t>
            </a:r>
            <a:r>
              <a:rPr lang="en-US" sz="1800" dirty="0" err="1" smtClean="0">
                <a:latin typeface="Shusha" pitchFamily="2" charset="0"/>
              </a:rPr>
              <a:t>AiQak</a:t>
            </a:r>
            <a:r>
              <a:rPr lang="en-US" sz="1800" dirty="0" smtClean="0">
                <a:latin typeface="Shusha" pitchFamily="2" charset="0"/>
              </a:rPr>
              <a:t> </a:t>
            </a:r>
            <a:r>
              <a:rPr lang="en-US" sz="1800" dirty="0" err="1" smtClean="0">
                <a:latin typeface="Shusha" pitchFamily="2" charset="0"/>
              </a:rPr>
              <a:t>Baar</a:t>
            </a:r>
            <a:r>
              <a:rPr lang="en-US" sz="1800" dirty="0" smtClean="0">
                <a:latin typeface="Shusha" pitchFamily="2" charset="0"/>
              </a:rPr>
              <a:t> ka </a:t>
            </a:r>
            <a:r>
              <a:rPr lang="en-US" sz="1800" dirty="0" err="1" smtClean="0">
                <a:latin typeface="Shusha" pitchFamily="2" charset="0"/>
              </a:rPr>
              <a:t>panaI</a:t>
            </a:r>
            <a:r>
              <a:rPr lang="en-US" sz="1800" dirty="0" smtClean="0">
                <a:latin typeface="Shusha" pitchFamily="2" charset="0"/>
              </a:rPr>
              <a:t> </a:t>
            </a:r>
            <a:r>
              <a:rPr lang="en-US" sz="1800" dirty="0" err="1" smtClean="0">
                <a:latin typeface="Shusha" pitchFamily="2" charset="0"/>
              </a:rPr>
              <a:t>hTatI</a:t>
            </a:r>
            <a:r>
              <a:rPr lang="en-US" sz="1800" dirty="0" smtClean="0">
                <a:latin typeface="Shusha" pitchFamily="2" charset="0"/>
              </a:rPr>
              <a:t> </a:t>
            </a:r>
            <a:r>
              <a:rPr lang="en-US" sz="1800" dirty="0" err="1" smtClean="0">
                <a:latin typeface="Shusha" pitchFamily="2" charset="0"/>
              </a:rPr>
              <a:t>hO</a:t>
            </a:r>
            <a:r>
              <a:rPr lang="en-US" sz="1800" dirty="0" smtClean="0">
                <a:latin typeface="Shusha" pitchFamily="2" charset="0"/>
              </a:rPr>
              <a:t> </a:t>
            </a:r>
            <a:r>
              <a:rPr lang="en-US" sz="1800" dirty="0" err="1" smtClean="0">
                <a:latin typeface="Shusha" pitchFamily="2" charset="0"/>
              </a:rPr>
              <a:t>ijasasao</a:t>
            </a:r>
            <a:r>
              <a:rPr lang="en-US" sz="1800" dirty="0" smtClean="0">
                <a:latin typeface="Shusha" pitchFamily="2" charset="0"/>
              </a:rPr>
              <a:t> </a:t>
            </a:r>
            <a:r>
              <a:rPr lang="en-US" sz="1800" dirty="0" err="1" smtClean="0">
                <a:latin typeface="Shusha" pitchFamily="2" charset="0"/>
              </a:rPr>
              <a:t>baf</a:t>
            </a:r>
            <a:r>
              <a:rPr lang="en-US" sz="1800" dirty="0" smtClean="0">
                <a:latin typeface="Shusha" pitchFamily="2" charset="0"/>
              </a:rPr>
              <a:t>- </a:t>
            </a:r>
            <a:r>
              <a:rPr lang="en-US" sz="1800" dirty="0" err="1" smtClean="0">
                <a:latin typeface="Shusha" pitchFamily="2" charset="0"/>
              </a:rPr>
              <a:t>panaI</a:t>
            </a:r>
            <a:r>
              <a:rPr lang="en-US" sz="1800" dirty="0" smtClean="0">
                <a:latin typeface="Shusha" pitchFamily="2" charset="0"/>
              </a:rPr>
              <a:t> </a:t>
            </a:r>
            <a:r>
              <a:rPr lang="en-US" sz="1800" dirty="0" err="1" smtClean="0">
                <a:latin typeface="Shusha" pitchFamily="2" charset="0"/>
              </a:rPr>
              <a:t>maoM</a:t>
            </a:r>
            <a:r>
              <a:rPr lang="en-US" sz="1800" dirty="0" smtClean="0">
                <a:latin typeface="Shusha" pitchFamily="2" charset="0"/>
              </a:rPr>
              <a:t> </a:t>
            </a:r>
            <a:r>
              <a:rPr lang="en-US" sz="1800" dirty="0" err="1" smtClean="0">
                <a:latin typeface="Shusha" pitchFamily="2" charset="0"/>
              </a:rPr>
              <a:t>tOrtI</a:t>
            </a:r>
            <a:r>
              <a:rPr lang="en-US" sz="1800" dirty="0" smtClean="0">
                <a:latin typeface="Shusha" pitchFamily="2" charset="0"/>
              </a:rPr>
              <a:t> </a:t>
            </a:r>
            <a:r>
              <a:rPr lang="en-US" sz="1800" dirty="0" err="1" smtClean="0">
                <a:latin typeface="Shusha" pitchFamily="2" charset="0"/>
              </a:rPr>
              <a:t>hO.</a:t>
            </a:r>
            <a:endParaRPr lang="en-US" sz="1800" dirty="0">
              <a:latin typeface="Shusha"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0"/>
                                        <p:tgtEl>
                                          <p:spTgt spid="7">
                                            <p:txEl>
                                              <p:pRg st="0" end="0"/>
                                            </p:txEl>
                                          </p:spTgt>
                                        </p:tgtEl>
                                      </p:cBhvr>
                                    </p:animEffect>
                                    <p:set>
                                      <p:cBhvr>
                                        <p:cTn id="7" dur="1" fill="hold">
                                          <p:stCondLst>
                                            <p:cond delay="4999"/>
                                          </p:stCondLst>
                                        </p:cTn>
                                        <p:tgtEl>
                                          <p:spTgt spid="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Shusha" pitchFamily="2" charset="0"/>
              </a:rPr>
              <a:t>jala</a:t>
            </a:r>
            <a:r>
              <a:rPr lang="en-US" dirty="0" smtClean="0">
                <a:latin typeface="Shusha" pitchFamily="2" charset="0"/>
              </a:rPr>
              <a:t> </a:t>
            </a:r>
            <a:r>
              <a:rPr lang="en-US" dirty="0" err="1" smtClean="0">
                <a:latin typeface="Shusha" pitchFamily="2" charset="0"/>
              </a:rPr>
              <a:t>cak</a:t>
            </a:r>
            <a:r>
              <a:rPr lang="en-US" dirty="0" smtClean="0">
                <a:latin typeface="Shusha" pitchFamily="2" charset="0"/>
              </a:rPr>
              <a:t>`</a:t>
            </a:r>
            <a:endParaRPr lang="en-US" dirty="0">
              <a:latin typeface="Shusha" pitchFamily="2" charset="0"/>
            </a:endParaRPr>
          </a:p>
        </p:txBody>
      </p:sp>
      <p:pic>
        <p:nvPicPr>
          <p:cNvPr id="4" name="Picture 2" descr="Image displaying the Water Cycle.  Please have someone assist you with this."/>
          <p:cNvPicPr>
            <a:picLocks noGrp="1" noChangeAspect="1" noChangeArrowheads="1"/>
          </p:cNvPicPr>
          <p:nvPr>
            <p:ph idx="1"/>
          </p:nvPr>
        </p:nvPicPr>
        <p:blipFill>
          <a:blip r:embed="rId2" cstate="print"/>
          <a:srcRect/>
          <a:stretch>
            <a:fillRect/>
          </a:stretch>
        </p:blipFill>
        <p:spPr bwMode="auto">
          <a:xfrm>
            <a:off x="0" y="1143000"/>
            <a:ext cx="9144000" cy="5715000"/>
          </a:xfrm>
          <a:prstGeom prst="rect">
            <a:avLst/>
          </a:prstGeom>
          <a:noFill/>
        </p:spPr>
      </p:pic>
      <p:sp>
        <p:nvSpPr>
          <p:cNvPr id="5" name="TextBox 4"/>
          <p:cNvSpPr txBox="1"/>
          <p:nvPr/>
        </p:nvSpPr>
        <p:spPr>
          <a:xfrm>
            <a:off x="381000" y="2590800"/>
            <a:ext cx="1981200" cy="923330"/>
          </a:xfrm>
          <a:prstGeom prst="rect">
            <a:avLst/>
          </a:prstGeom>
          <a:noFill/>
        </p:spPr>
        <p:txBody>
          <a:bodyPr wrap="square" rtlCol="0">
            <a:spAutoFit/>
          </a:bodyPr>
          <a:lstStyle/>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28600"/>
            <a:ext cx="8229600" cy="5897563"/>
          </a:xfrm>
          <a:solidFill>
            <a:schemeClr val="tx2">
              <a:lumMod val="50000"/>
            </a:schemeClr>
          </a:solidFill>
        </p:spPr>
        <p:txBody>
          <a:bodyPr/>
          <a:lstStyle/>
          <a:p>
            <a:r>
              <a:rPr lang="hi-IN"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rPr>
              <a:t>किसी न</a:t>
            </a: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Shusha" pitchFamily="2" charset="0"/>
                <a:ea typeface="Mangal" pitchFamily="2"/>
              </a:rPr>
              <a:t>o</a:t>
            </a:r>
            <a:r>
              <a:rPr lang="hi-IN"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rPr>
              <a:t> नहीं ये सोचा होगा</a:t>
            </a:r>
            <a:endPar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endParaRPr>
          </a:p>
          <a:p>
            <a:endPar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cs typeface="Mangal" pitchFamily="2"/>
            </a:endParaRPr>
          </a:p>
          <a:p>
            <a:r>
              <a:rPr lang="en-US" sz="40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Shusha" pitchFamily="2" charset="0"/>
                <a:ea typeface="Mangal" pitchFamily="2"/>
              </a:rPr>
              <a:t>i</a:t>
            </a:r>
            <a:r>
              <a:rPr lang="hi-IN"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rPr>
              <a:t>क बिन पानी तब क्या होगा॥</a:t>
            </a:r>
            <a:endPar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endParaRPr>
          </a:p>
          <a:p>
            <a:endPar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endParaRPr>
          </a:p>
          <a:p>
            <a:pPr>
              <a:buNone/>
            </a:pP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cs typeface="Mangal" pitchFamily="2"/>
              </a:rPr>
              <a:t>   </a:t>
            </a:r>
            <a:r>
              <a:rPr lang="hi-IN"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rPr>
              <a:t>बिन पानी न उगता अन्न न बनता भोजन।</a:t>
            </a:r>
            <a:endPar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endParaRPr>
          </a:p>
          <a:p>
            <a:pPr>
              <a:buNone/>
            </a:pP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cs typeface="Mangal" pitchFamily="2"/>
              </a:rPr>
              <a:t/>
            </a:r>
            <a:b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cs typeface="Mangal" pitchFamily="2"/>
              </a:rPr>
            </a:br>
            <a:r>
              <a:rPr lang="hi-IN"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rPr>
              <a:t>सब असंभव हो जायेगा जीना सबका जीवन॥</a:t>
            </a:r>
            <a:endPar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endParaRPr>
          </a:p>
          <a:p>
            <a:pPr>
              <a:buNone/>
            </a:pPr>
            <a:endPar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buNone/>
            </a:pPr>
            <a:r>
              <a:rPr lang="hi-IN"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rPr>
              <a:t> </a:t>
            </a: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rPr>
              <a:t> </a:t>
            </a:r>
            <a:r>
              <a:rPr lang="hi-IN"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rPr>
              <a:t>पानी है तो ये धरती है</a:t>
            </a: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rPr>
              <a:t> </a:t>
            </a:r>
            <a:r>
              <a:rPr lang="hi-IN"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rPr>
              <a:t>जीवन सबको देत है </a:t>
            </a:r>
            <a:endPar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angal" pitchFamily="2"/>
            </a:endParaRP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3657600"/>
          </a:xfrm>
        </p:spPr>
        <p:txBody>
          <a:bodyPr>
            <a:normAutofit/>
          </a:bodyPr>
          <a:lstStyle/>
          <a:p>
            <a:pPr lvl="8" algn="ctr" rtl="0">
              <a:spcBef>
                <a:spcPct val="0"/>
              </a:spcBef>
            </a:pPr>
            <a:r>
              <a:rPr lang="en-US" sz="7600" dirty="0" err="1" smtClean="0">
                <a:latin typeface="Shusha" pitchFamily="2" charset="0"/>
              </a:rPr>
              <a:t>Qanyavaad</a:t>
            </a:r>
            <a:r>
              <a:rPr lang="en-US" sz="7600" dirty="0" smtClean="0">
                <a:latin typeface="Shusha" pitchFamily="2" charset="0"/>
              </a:rPr>
              <a:t/>
            </a:r>
            <a:br>
              <a:rPr lang="en-US" sz="7600" dirty="0" smtClean="0">
                <a:latin typeface="Shusha" pitchFamily="2" charset="0"/>
              </a:rPr>
            </a:br>
            <a:endParaRPr lang="en-US" dirty="0"/>
          </a:p>
        </p:txBody>
      </p:sp>
      <p:sp>
        <p:nvSpPr>
          <p:cNvPr id="3" name="Content Placeholder 2"/>
          <p:cNvSpPr>
            <a:spLocks noGrp="1"/>
          </p:cNvSpPr>
          <p:nvPr>
            <p:ph idx="1"/>
          </p:nvPr>
        </p:nvSpPr>
        <p:spPr>
          <a:xfrm rot="193467">
            <a:off x="3421482" y="3551192"/>
            <a:ext cx="5727384" cy="1250488"/>
          </a:xfrm>
        </p:spPr>
        <p:txBody>
          <a:bodyPr>
            <a:normAutofit fontScale="70000" lnSpcReduction="20000"/>
          </a:bodyPr>
          <a:lstStyle/>
          <a:p>
            <a:pPr lvl="8">
              <a:buNone/>
            </a:pPr>
            <a:r>
              <a:rPr lang="en-US" sz="7600" dirty="0" err="1" smtClean="0">
                <a:latin typeface="Shusha" pitchFamily="2" charset="0"/>
              </a:rPr>
              <a:t>hIra</a:t>
            </a:r>
            <a:r>
              <a:rPr lang="en-US" sz="7600" dirty="0" smtClean="0">
                <a:latin typeface="Shusha" pitchFamily="2" charset="0"/>
              </a:rPr>
              <a:t> </a:t>
            </a:r>
            <a:r>
              <a:rPr lang="en-US" sz="7600" dirty="0" err="1" smtClean="0">
                <a:latin typeface="Shusha" pitchFamily="2" charset="0"/>
              </a:rPr>
              <a:t>rmaoXa</a:t>
            </a:r>
            <a:endParaRPr lang="en-US" sz="7600" dirty="0">
              <a:latin typeface="Shusha" pitchFamily="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457200"/>
            <a:ext cx="8229600" cy="6019800"/>
          </a:xfrm>
          <a:solidFill>
            <a:schemeClr val="accent6"/>
          </a:solidFill>
        </p:spPr>
        <p:txBody>
          <a:bodyPr>
            <a:normAutofit fontScale="92500" lnSpcReduction="10000"/>
          </a:bodyPr>
          <a:lstStyle/>
          <a:p>
            <a:r>
              <a:rPr lang="hi-IN"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Trebuchet MS" pitchFamily="34" charset="0"/>
                <a:ea typeface="Mangal" pitchFamily="2"/>
              </a:rPr>
              <a:t>पानी की कहानी में लेखक ने प्रयास किया है कि कहानी के माध्यम से बच्चों को पानी के विषय में संपूर्ण और सही जानकारी उपलब्ध करवाई जा सके। यह कहानी ओस की बूँद से आरंभ होती है। वह स्वयं को बचाने के लिए लेखक से सहायता मांगती है। लेखक के द्वारा उसके विषय में अनेक प्रश्न पूछे जाते हैं। वह उसकी जिज्ञासा को शांत करने के लिए अपने विषय में बताना आरंभ करती है। वह उसे बताती है कि उसने कौन-कौन सी यात्राएँ तय की हैं। वह अपने विषय में और पृथ्वी के जन्म के विषय में विस्तृत जानकारी देती है। लेखक पानी के विषय में जानकर हैरत में पड़ जाता है।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a:solidFill>
            <a:schemeClr val="tx2">
              <a:lumMod val="20000"/>
              <a:lumOff val="80000"/>
            </a:schemeClr>
          </a:solidFill>
        </p:spPr>
        <p:txBody>
          <a:bodyPr/>
          <a:lstStyle/>
          <a:p>
            <a:r>
              <a:rPr lang="en-US" dirty="0" err="1" smtClean="0">
                <a:latin typeface="Shusha" pitchFamily="2" charset="0"/>
              </a:rPr>
              <a:t>panaI</a:t>
            </a:r>
            <a:r>
              <a:rPr lang="en-US" dirty="0" smtClean="0">
                <a:latin typeface="Shusha" pitchFamily="2" charset="0"/>
              </a:rPr>
              <a:t> ka </a:t>
            </a:r>
            <a:r>
              <a:rPr lang="en-US" dirty="0" err="1" smtClean="0">
                <a:latin typeface="Shusha" pitchFamily="2" charset="0"/>
              </a:rPr>
              <a:t>sa`aot</a:t>
            </a:r>
            <a:endParaRPr lang="en-US" dirty="0">
              <a:latin typeface="Shusha" pitchFamily="2" charset="0"/>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0" y="838200"/>
            <a:ext cx="9144000" cy="6019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smtClean="0">
                <a:ln w="12700">
                  <a:solidFill>
                    <a:schemeClr val="tx2">
                      <a:satMod val="155000"/>
                    </a:schemeClr>
                  </a:solidFill>
                  <a:prstDash val="solid"/>
                </a:ln>
                <a:solidFill>
                  <a:schemeClr val="tx2">
                    <a:lumMod val="20000"/>
                    <a:lumOff val="80000"/>
                  </a:schemeClr>
                </a:solidFill>
                <a:effectLst>
                  <a:outerShdw blurRad="41275" dist="20320" dir="1800000" algn="tl" rotWithShape="0">
                    <a:srgbClr val="000000">
                      <a:alpha val="40000"/>
                    </a:srgbClr>
                  </a:outerShdw>
                  <a:reflection blurRad="6350" stA="55000" endA="50" endPos="85000" dist="60007" dir="5400000" sy="-100000" algn="bl" rotWithShape="0"/>
                </a:effectLst>
              </a:rPr>
              <a:t> </a:t>
            </a:r>
            <a:endParaRPr lang="en-US" dirty="0"/>
          </a:p>
        </p:txBody>
      </p:sp>
      <p:sp>
        <p:nvSpPr>
          <p:cNvPr id="4" name="Rectangle 3"/>
          <p:cNvSpPr/>
          <p:nvPr/>
        </p:nvSpPr>
        <p:spPr>
          <a:xfrm>
            <a:off x="4421959" y="3244334"/>
            <a:ext cx="300082" cy="369332"/>
          </a:xfrm>
          <a:prstGeom prst="rect">
            <a:avLst/>
          </a:prstGeom>
        </p:spPr>
        <p:txBody>
          <a:bodyPr wrap="none">
            <a:spAutoFit/>
          </a:bodyPr>
          <a:lstStyle/>
          <a:p>
            <a:r>
              <a:rPr lang="hi-IN" b="1" dirty="0" smtClean="0">
                <a:ln w="12700">
                  <a:solidFill>
                    <a:schemeClr val="tx2">
                      <a:satMod val="155000"/>
                    </a:schemeClr>
                  </a:solidFill>
                  <a:prstDash val="solid"/>
                </a:ln>
                <a:solidFill>
                  <a:schemeClr val="tx2">
                    <a:lumMod val="20000"/>
                    <a:lumOff val="80000"/>
                  </a:schemeClr>
                </a:solidFill>
                <a:effectLst>
                  <a:outerShdw blurRad="41275" dist="20320" dir="1800000" algn="tl" rotWithShape="0">
                    <a:srgbClr val="000000">
                      <a:alpha val="40000"/>
                    </a:srgbClr>
                  </a:outerShdw>
                  <a:reflection blurRad="6350" stA="55000" endA="50" endPos="85000" dist="60007" dir="5400000" sy="-100000" algn="bl" rotWithShape="0"/>
                </a:effectLst>
              </a:rPr>
              <a:t> </a:t>
            </a:r>
            <a:endParaRPr lang="en-US" dirty="0"/>
          </a:p>
        </p:txBody>
      </p:sp>
      <p:sp>
        <p:nvSpPr>
          <p:cNvPr id="5" name="Rectangle 4"/>
          <p:cNvSpPr/>
          <p:nvPr/>
        </p:nvSpPr>
        <p:spPr>
          <a:xfrm>
            <a:off x="4421959" y="3244334"/>
            <a:ext cx="300082" cy="369332"/>
          </a:xfrm>
          <a:prstGeom prst="rect">
            <a:avLst/>
          </a:prstGeom>
        </p:spPr>
        <p:txBody>
          <a:bodyPr wrap="none">
            <a:spAutoFit/>
          </a:bodyPr>
          <a:lstStyle/>
          <a:p>
            <a:r>
              <a:rPr lang="hi-IN" b="1" dirty="0" smtClean="0">
                <a:ln w="12700">
                  <a:solidFill>
                    <a:schemeClr val="tx2">
                      <a:satMod val="155000"/>
                    </a:schemeClr>
                  </a:solidFill>
                  <a:prstDash val="solid"/>
                </a:ln>
                <a:solidFill>
                  <a:schemeClr val="tx2">
                    <a:lumMod val="20000"/>
                    <a:lumOff val="80000"/>
                  </a:schemeClr>
                </a:solidFill>
                <a:effectLst>
                  <a:outerShdw blurRad="41275" dist="20320" dir="1800000" algn="tl" rotWithShape="0">
                    <a:srgbClr val="000000">
                      <a:alpha val="40000"/>
                    </a:srgbClr>
                  </a:outerShdw>
                  <a:reflection blurRad="6350" stA="55000" endA="50" endPos="85000" dist="60007" dir="5400000" sy="-100000" algn="bl" rotWithShape="0"/>
                </a:effectLst>
              </a:rPr>
              <a:t> </a:t>
            </a:r>
            <a:endParaRPr lang="en-US" dirty="0"/>
          </a:p>
        </p:txBody>
      </p:sp>
      <p:sp>
        <p:nvSpPr>
          <p:cNvPr id="6" name="Rectangle 5"/>
          <p:cNvSpPr/>
          <p:nvPr/>
        </p:nvSpPr>
        <p:spPr>
          <a:xfrm>
            <a:off x="4421959" y="3244334"/>
            <a:ext cx="300082" cy="369332"/>
          </a:xfrm>
          <a:prstGeom prst="rect">
            <a:avLst/>
          </a:prstGeom>
        </p:spPr>
        <p:txBody>
          <a:bodyPr wrap="none">
            <a:spAutoFit/>
          </a:bodyPr>
          <a:lstStyle/>
          <a:p>
            <a:r>
              <a:rPr lang="hi-IN" b="1" dirty="0" smtClean="0">
                <a:ln w="12700">
                  <a:solidFill>
                    <a:schemeClr val="tx2">
                      <a:satMod val="155000"/>
                    </a:schemeClr>
                  </a:solidFill>
                  <a:prstDash val="solid"/>
                </a:ln>
                <a:solidFill>
                  <a:schemeClr val="tx2">
                    <a:lumMod val="20000"/>
                    <a:lumOff val="80000"/>
                  </a:schemeClr>
                </a:solidFill>
                <a:effectLst>
                  <a:outerShdw blurRad="41275" dist="20320" dir="1800000" algn="tl" rotWithShape="0">
                    <a:srgbClr val="000000">
                      <a:alpha val="40000"/>
                    </a:srgbClr>
                  </a:outerShdw>
                  <a:reflection blurRad="6350" stA="55000" endA="50" endPos="85000" dist="60007" dir="5400000" sy="-100000" algn="bl" rotWithShape="0"/>
                </a:effectLst>
              </a:rPr>
              <a:t> </a:t>
            </a:r>
            <a:endParaRPr lang="en-US" dirty="0"/>
          </a:p>
        </p:txBody>
      </p:sp>
      <p:sp>
        <p:nvSpPr>
          <p:cNvPr id="7" name="Rectangle 6"/>
          <p:cNvSpPr/>
          <p:nvPr/>
        </p:nvSpPr>
        <p:spPr>
          <a:xfrm>
            <a:off x="1193236" y="2472170"/>
            <a:ext cx="3688046" cy="646331"/>
          </a:xfrm>
          <a:prstGeom prst="rect">
            <a:avLst/>
          </a:prstGeom>
          <a:solidFill>
            <a:srgbClr val="002060"/>
          </a:solidFill>
        </p:spPr>
        <p:txBody>
          <a:bodyPr wrap="square">
            <a:spAutoFit/>
          </a:bodyPr>
          <a:lstStyle/>
          <a:p>
            <a:r>
              <a:rPr lang="hi-IN"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पानी कई मायनों में इस्तेमाल किया</a:t>
            </a:r>
            <a:r>
              <a:rPr lang="en-US"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hi-IN"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जाता </a:t>
            </a:r>
            <a:endParaRPr lang="en-US" dirty="0"/>
          </a:p>
        </p:txBody>
      </p:sp>
      <p:pic>
        <p:nvPicPr>
          <p:cNvPr id="8" name="Picture 6" descr="http://www.colourbox.com/preview/3341211-741933-cartoon-cheerful-smiling-child-sitting-in-a-bath-with-soap-and-holding-a-bottle-of-shampoo.jpg"/>
          <p:cNvPicPr>
            <a:picLocks noChangeAspect="1" noChangeArrowheads="1"/>
          </p:cNvPicPr>
          <p:nvPr/>
        </p:nvPicPr>
        <p:blipFill>
          <a:blip r:embed="rId2" cstate="print"/>
          <a:srcRect/>
          <a:stretch>
            <a:fillRect/>
          </a:stretch>
        </p:blipFill>
        <p:spPr bwMode="auto">
          <a:xfrm>
            <a:off x="304800" y="2971800"/>
            <a:ext cx="4876800" cy="3657600"/>
          </a:xfrm>
          <a:prstGeom prst="rect">
            <a:avLst/>
          </a:prstGeom>
          <a:solidFill>
            <a:schemeClr val="accent1"/>
          </a:solidFill>
          <a:ln w="9525">
            <a:noFill/>
            <a:miter lim="800000"/>
            <a:headEnd/>
            <a:tailEnd/>
          </a:ln>
        </p:spPr>
      </p:pic>
      <p:sp>
        <p:nvSpPr>
          <p:cNvPr id="10" name="AutoShape 12"/>
          <p:cNvSpPr>
            <a:spLocks noChangeAspect="1" noChangeArrowheads="1"/>
          </p:cNvSpPr>
          <p:nvPr/>
        </p:nvSpPr>
        <p:spPr bwMode="auto">
          <a:xfrm>
            <a:off x="2743200" y="152400"/>
            <a:ext cx="3886200" cy="762000"/>
          </a:xfrm>
          <a:prstGeom prst="rect">
            <a:avLst/>
          </a:prstGeom>
          <a:ln>
            <a:solidFill>
              <a:schemeClr val="accent4">
                <a:lumMod val="50000"/>
              </a:schemeClr>
            </a:solidFill>
          </a:ln>
        </p:spPr>
        <p:style>
          <a:lnRef idx="1">
            <a:schemeClr val="accent4"/>
          </a:lnRef>
          <a:fillRef idx="2">
            <a:schemeClr val="accent4"/>
          </a:fillRef>
          <a:effectRef idx="1">
            <a:schemeClr val="accent4"/>
          </a:effectRef>
          <a:fontRef idx="minor">
            <a:schemeClr val="dk1"/>
          </a:fontRef>
        </p:style>
        <p:txBody>
          <a:bodyPr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marL="514350" indent="-514350" algn="ctr">
              <a:defRPr/>
            </a:pPr>
            <a:endParaRPr lang="en-US" sz="2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a:p>
            <a:pPr marL="742950" indent="-742950" algn="ctr">
              <a:defRPr/>
            </a:pPr>
            <a:r>
              <a:rPr lang="hi-IN" sz="4000" dirty="0">
                <a:ln w="18415" cmpd="sng">
                  <a:solidFill>
                    <a:srgbClr val="FFFFFF"/>
                  </a:solidFill>
                  <a:prstDash val="solid"/>
                </a:ln>
                <a:solidFill>
                  <a:srgbClr val="FFFF00"/>
                </a:solidFill>
                <a:effectLst>
                  <a:outerShdw blurRad="63500" dir="3600000" algn="tl" rotWithShape="0">
                    <a:srgbClr val="000000">
                      <a:alpha val="70000"/>
                    </a:srgbClr>
                  </a:outerShdw>
                </a:effectLst>
              </a:rPr>
              <a:t>पानी</a:t>
            </a:r>
            <a:r>
              <a:rPr lang="en-US" sz="4000" dirty="0">
                <a:ln w="18415" cmpd="sng">
                  <a:solidFill>
                    <a:srgbClr val="FFFFFF"/>
                  </a:solidFill>
                  <a:prstDash val="solid"/>
                </a:ln>
                <a:solidFill>
                  <a:srgbClr val="FFFF00"/>
                </a:solidFill>
                <a:effectLst>
                  <a:outerShdw blurRad="63500" dir="3600000" algn="tl" rotWithShape="0">
                    <a:srgbClr val="000000">
                      <a:alpha val="70000"/>
                    </a:srgbClr>
                  </a:outerShdw>
                </a:effectLst>
              </a:rPr>
              <a:t> </a:t>
            </a:r>
            <a:r>
              <a:rPr lang="hi-IN" sz="4000" dirty="0">
                <a:ln w="18415" cmpd="sng">
                  <a:solidFill>
                    <a:srgbClr val="FFFFFF"/>
                  </a:solidFill>
                  <a:prstDash val="solid"/>
                </a:ln>
                <a:solidFill>
                  <a:srgbClr val="FFFF00"/>
                </a:solidFill>
                <a:effectLst>
                  <a:outerShdw blurRad="63500" dir="3600000" algn="tl" rotWithShape="0">
                    <a:srgbClr val="000000">
                      <a:alpha val="70000"/>
                    </a:srgbClr>
                  </a:outerShdw>
                </a:effectLst>
                <a:ea typeface="Mangal" pitchFamily="2"/>
              </a:rPr>
              <a:t>का</a:t>
            </a:r>
            <a:r>
              <a:rPr lang="en-US" sz="4000" dirty="0">
                <a:ln w="18415" cmpd="sng">
                  <a:solidFill>
                    <a:srgbClr val="FFFFFF"/>
                  </a:solidFill>
                  <a:prstDash val="solid"/>
                </a:ln>
                <a:solidFill>
                  <a:srgbClr val="FFFF00"/>
                </a:solidFill>
                <a:effectLst>
                  <a:outerShdw blurRad="63500" dir="3600000" algn="tl" rotWithShape="0">
                    <a:srgbClr val="000000">
                      <a:alpha val="70000"/>
                    </a:srgbClr>
                  </a:outerShdw>
                </a:effectLst>
                <a:ea typeface="Mangal" pitchFamily="2"/>
              </a:rPr>
              <a:t> </a:t>
            </a:r>
            <a:r>
              <a:rPr lang="hi-IN" sz="4000" dirty="0">
                <a:ln w="18415" cmpd="sng">
                  <a:solidFill>
                    <a:srgbClr val="FFFFFF"/>
                  </a:solidFill>
                  <a:prstDash val="solid"/>
                </a:ln>
                <a:solidFill>
                  <a:srgbClr val="FFFF00"/>
                </a:solidFill>
                <a:effectLst>
                  <a:outerShdw blurRad="63500" dir="3600000" algn="tl" rotWithShape="0">
                    <a:srgbClr val="000000">
                      <a:alpha val="70000"/>
                    </a:srgbClr>
                  </a:outerShdw>
                </a:effectLst>
              </a:rPr>
              <a:t>प्रयोग</a:t>
            </a:r>
            <a:r>
              <a:rPr lang="en-US" sz="4000" dirty="0">
                <a:ln w="18415" cmpd="sng">
                  <a:solidFill>
                    <a:srgbClr val="FFFFFF"/>
                  </a:solidFill>
                  <a:prstDash val="solid"/>
                </a:ln>
                <a:solidFill>
                  <a:srgbClr val="FFFF00"/>
                </a:solidFill>
                <a:effectLst>
                  <a:outerShdw blurRad="63500" dir="3600000" algn="tl" rotWithShape="0">
                    <a:srgbClr val="000000">
                      <a:alpha val="70000"/>
                    </a:srgbClr>
                  </a:outerShdw>
                </a:effectLst>
              </a:rPr>
              <a:t> </a:t>
            </a:r>
            <a:r>
              <a:rPr lang="en-US" sz="4800" dirty="0">
                <a:ln w="18415" cmpd="sng">
                  <a:solidFill>
                    <a:srgbClr val="FFFFFF"/>
                  </a:solidFill>
                  <a:prstDash val="solid"/>
                </a:ln>
                <a:solidFill>
                  <a:srgbClr val="FFFF00"/>
                </a:solidFill>
                <a:effectLst>
                  <a:outerShdw blurRad="63500" dir="3600000" algn="tl" rotWithShape="0">
                    <a:srgbClr val="000000">
                      <a:alpha val="70000"/>
                    </a:srgbClr>
                  </a:outerShdw>
                </a:effectLst>
              </a:rPr>
              <a:t>:</a:t>
            </a: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ea typeface="Mangal" pitchFamily="2"/>
              </a:rPr>
              <a:t> </a:t>
            </a:r>
            <a:endParaRPr lang="en-US" sz="4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514350" indent="-514350" algn="ctr">
              <a:defRPr/>
            </a:pPr>
            <a:endParaRPr lang="en-US" sz="2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11" name="Picture 2" descr="F:\Documents and Settings\mk\Desktop\Akanksha\Documents\wate_files\images_051.jpeg"/>
          <p:cNvPicPr>
            <a:picLocks noChangeAspect="1" noChangeArrowheads="1"/>
          </p:cNvPicPr>
          <p:nvPr/>
        </p:nvPicPr>
        <p:blipFill>
          <a:blip r:embed="rId3" cstate="print"/>
          <a:srcRect/>
          <a:stretch>
            <a:fillRect/>
          </a:stretch>
        </p:blipFill>
        <p:spPr bwMode="auto">
          <a:xfrm>
            <a:off x="0" y="0"/>
            <a:ext cx="2743200" cy="2438399"/>
          </a:xfrm>
          <a:prstGeom prst="rect">
            <a:avLst/>
          </a:prstGeom>
          <a:ln>
            <a:noFill/>
          </a:ln>
          <a:effectLst>
            <a:softEdge rad="112500"/>
          </a:effectLst>
        </p:spPr>
      </p:pic>
      <p:pic>
        <p:nvPicPr>
          <p:cNvPr id="12" name="Picture 20" descr="http://www.picturesof.net/_images_300/A_Colorful_Retro_Style_Cartoon_Woman_Washing_Dishes_Royalty_Free_Clipart_Picture_101101-134173-929053.jpg"/>
          <p:cNvPicPr>
            <a:picLocks noGrp="1" noChangeAspect="1" noChangeArrowheads="1"/>
          </p:cNvPicPr>
          <p:nvPr>
            <p:ph idx="1"/>
          </p:nvPr>
        </p:nvPicPr>
        <p:blipFill>
          <a:blip r:embed="rId4" cstate="print"/>
          <a:srcRect/>
          <a:stretch>
            <a:fillRect/>
          </a:stretch>
        </p:blipFill>
        <p:spPr bwMode="auto">
          <a:xfrm>
            <a:off x="5029200" y="1066800"/>
            <a:ext cx="4114800" cy="57911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पानी पीने के लिए प्रयोग किया जाता</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hi-IN"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है</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en-US" dirty="0"/>
          </a:p>
        </p:txBody>
      </p:sp>
      <p:sp>
        <p:nvSpPr>
          <p:cNvPr id="3" name="Content Placeholder 2"/>
          <p:cNvSpPr>
            <a:spLocks noGrp="1"/>
          </p:cNvSpPr>
          <p:nvPr>
            <p:ph idx="1"/>
          </p:nvPr>
        </p:nvSpPr>
        <p:spPr>
          <a:xfrm>
            <a:off x="457200" y="838200"/>
            <a:ext cx="8229600" cy="5867400"/>
          </a:xfrm>
          <a:solidFill>
            <a:schemeClr val="accent2">
              <a:lumMod val="75000"/>
            </a:schemeClr>
          </a:solidFill>
        </p:spPr>
        <p:txBody>
          <a:bodyPr/>
          <a:lstStyle/>
          <a:p>
            <a:r>
              <a:rPr lang="hi-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पानी</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hi-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कपड़े</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hi-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hi-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धोने के लिए इस्तेमाल किया</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hi-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जाता है</a:t>
            </a:r>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endPar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marL="514350" indent="-514350" algn="ctr">
              <a:defRPr/>
            </a:pPr>
            <a:r>
              <a:rPr lang="hi-IN"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पानी फसलों के लिए प्रयोग किया जाता है</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4" name="Picture 2"/>
          <p:cNvPicPr>
            <a:picLocks noChangeAspect="1" noChangeArrowheads="1"/>
          </p:cNvPicPr>
          <p:nvPr/>
        </p:nvPicPr>
        <p:blipFill>
          <a:blip r:embed="rId2" cstate="print"/>
          <a:srcRect/>
          <a:stretch>
            <a:fillRect/>
          </a:stretch>
        </p:blipFill>
        <p:spPr bwMode="auto">
          <a:xfrm>
            <a:off x="2667000" y="762000"/>
            <a:ext cx="1371600" cy="1143000"/>
          </a:xfrm>
          <a:prstGeom prst="rect">
            <a:avLst/>
          </a:prstGeom>
          <a:noFill/>
          <a:ln w="9525">
            <a:noFill/>
            <a:miter lim="800000"/>
            <a:headEnd/>
            <a:tailEnd/>
          </a:ln>
        </p:spPr>
      </p:pic>
      <p:pic>
        <p:nvPicPr>
          <p:cNvPr id="5" name="Picture 8" descr="http://t0.gstatic.com/images?q=tbn:ANd9GcQubxcnniacspFfOwnwug9Ym1Y6E__aqU_f_9gEW84V3VgdsNIvNT8mDbnl"/>
          <p:cNvPicPr>
            <a:picLocks noChangeAspect="1" noChangeArrowheads="1"/>
          </p:cNvPicPr>
          <p:nvPr/>
        </p:nvPicPr>
        <p:blipFill>
          <a:blip r:embed="rId3" cstate="print"/>
          <a:srcRect/>
          <a:stretch>
            <a:fillRect/>
          </a:stretch>
        </p:blipFill>
        <p:spPr bwMode="auto">
          <a:xfrm>
            <a:off x="1600200" y="1981200"/>
            <a:ext cx="3276600" cy="2286000"/>
          </a:xfrm>
          <a:prstGeom prst="rect">
            <a:avLst/>
          </a:prstGeom>
          <a:noFill/>
          <a:ln w="9525">
            <a:noFill/>
            <a:miter lim="800000"/>
            <a:headEnd/>
            <a:tailEnd/>
          </a:ln>
        </p:spPr>
      </p:pic>
      <p:pic>
        <p:nvPicPr>
          <p:cNvPr id="6" name="Picture 20" descr="http://www.picturesof.net/_images_300/A_Colorful_Retro_Style_Cartoon_Woman_Washing_Dishes_Royalty_Free_Clipart_Picture_101101-134173-929053.jpg"/>
          <p:cNvPicPr>
            <a:picLocks noChangeAspect="1" noChangeArrowheads="1"/>
          </p:cNvPicPr>
          <p:nvPr/>
        </p:nvPicPr>
        <p:blipFill>
          <a:blip r:embed="rId4" cstate="print"/>
          <a:srcRect/>
          <a:stretch>
            <a:fillRect/>
          </a:stretch>
        </p:blipFill>
        <p:spPr bwMode="auto">
          <a:xfrm>
            <a:off x="6019800" y="2209800"/>
            <a:ext cx="2743200" cy="2590800"/>
          </a:xfrm>
          <a:prstGeom prst="rect">
            <a:avLst/>
          </a:prstGeom>
          <a:noFill/>
          <a:ln w="9525">
            <a:noFill/>
            <a:miter lim="800000"/>
            <a:headEnd/>
            <a:tailEnd/>
          </a:ln>
        </p:spPr>
      </p:pic>
      <p:pic>
        <p:nvPicPr>
          <p:cNvPr id="7" name="Picture 10"/>
          <p:cNvPicPr>
            <a:picLocks noChangeAspect="1" noChangeArrowheads="1"/>
          </p:cNvPicPr>
          <p:nvPr/>
        </p:nvPicPr>
        <p:blipFill>
          <a:blip r:embed="rId5" cstate="print"/>
          <a:srcRect/>
          <a:stretch>
            <a:fillRect/>
          </a:stretch>
        </p:blipFill>
        <p:spPr bwMode="auto">
          <a:xfrm>
            <a:off x="1981200" y="4876800"/>
            <a:ext cx="3429000" cy="1752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5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Shusha" pitchFamily="2" charset="0"/>
              </a:rPr>
              <a:t>baU^d</a:t>
            </a:r>
            <a:r>
              <a:rPr lang="en-US" dirty="0" smtClean="0">
                <a:latin typeface="Shusha" pitchFamily="2" charset="0"/>
              </a:rPr>
              <a:t> </a:t>
            </a:r>
            <a:r>
              <a:rPr lang="en-US" dirty="0" err="1" smtClean="0">
                <a:latin typeface="Shusha" pitchFamily="2" charset="0"/>
              </a:rPr>
              <a:t>baU^d</a:t>
            </a:r>
            <a:r>
              <a:rPr lang="en-US" dirty="0" smtClean="0">
                <a:latin typeface="Shusha" pitchFamily="2" charset="0"/>
              </a:rPr>
              <a:t> </a:t>
            </a:r>
            <a:r>
              <a:rPr lang="en-US" dirty="0" err="1" smtClean="0">
                <a:latin typeface="Shusha" pitchFamily="2" charset="0"/>
              </a:rPr>
              <a:t>sao</a:t>
            </a:r>
            <a:r>
              <a:rPr lang="en-US" dirty="0" smtClean="0">
                <a:latin typeface="+mn-lt"/>
              </a:rPr>
              <a:t>-----</a:t>
            </a:r>
            <a:endParaRPr lang="en-US" dirty="0">
              <a:latin typeface="Shusha" pitchFamily="2" charset="0"/>
            </a:endParaRPr>
          </a:p>
        </p:txBody>
      </p:sp>
      <p:pic>
        <p:nvPicPr>
          <p:cNvPr id="5" name="Picture 2" descr="Save water, save life"/>
          <p:cNvPicPr>
            <a:picLocks noGrp="1" noChangeAspect="1" noChangeArrowheads="1"/>
          </p:cNvPicPr>
          <p:nvPr>
            <p:ph idx="1"/>
          </p:nvPr>
        </p:nvPicPr>
        <p:blipFill>
          <a:blip r:embed="rId2" cstate="print"/>
          <a:srcRect/>
          <a:stretch>
            <a:fillRect/>
          </a:stretch>
        </p:blipFill>
        <p:spPr bwMode="auto">
          <a:xfrm>
            <a:off x="609600" y="1295400"/>
            <a:ext cx="4495800" cy="4724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Rectangle 6"/>
          <p:cNvSpPr/>
          <p:nvPr/>
        </p:nvSpPr>
        <p:spPr>
          <a:xfrm>
            <a:off x="5029200" y="1676400"/>
            <a:ext cx="3886200" cy="369332"/>
          </a:xfrm>
          <a:prstGeom prst="rect">
            <a:avLst/>
          </a:prstGeom>
        </p:spPr>
        <p:txBody>
          <a:bodyPr wrap="square">
            <a:spAutoFit/>
          </a:bodyPr>
          <a:lstStyle/>
          <a:p>
            <a:pPr marL="514350" indent="-514350" algn="ctr">
              <a:defRPr/>
            </a:pPr>
            <a:r>
              <a:rPr lang="hi-IN"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पानी जानवरों के लिए </a:t>
            </a:r>
            <a:r>
              <a:rPr lang="en-US"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husha" pitchFamily="2" charset="0"/>
              </a:rPr>
              <a:t>BaI</a:t>
            </a: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husha" pitchFamily="2" charset="0"/>
              </a:rPr>
              <a:t> </a:t>
            </a:r>
            <a:r>
              <a:rPr lang="en-US"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husha" pitchFamily="2" charset="0"/>
              </a:rPr>
              <a:t>AavaXyak</a:t>
            </a: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husha" pitchFamily="2" charset="0"/>
              </a:rPr>
              <a:t>  </a:t>
            </a:r>
            <a:r>
              <a:rPr lang="en-US"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husha" pitchFamily="2" charset="0"/>
              </a:rPr>
              <a:t>hO.</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8" name="Picture 4" descr="F:\Program Files\Microsoft Office\MEDIA\CAGCAT10\j0149627.wmf"/>
          <p:cNvPicPr>
            <a:picLocks noChangeAspect="1" noChangeArrowheads="1"/>
          </p:cNvPicPr>
          <p:nvPr/>
        </p:nvPicPr>
        <p:blipFill>
          <a:blip r:embed="rId3" cstate="print"/>
          <a:srcRect/>
          <a:stretch>
            <a:fillRect/>
          </a:stretch>
        </p:blipFill>
        <p:spPr bwMode="auto">
          <a:xfrm>
            <a:off x="5257800" y="2438400"/>
            <a:ext cx="3886200"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457200"/>
            <a:ext cx="8229600" cy="6400800"/>
          </a:xfrm>
          <a:solidFill>
            <a:srgbClr val="002060"/>
          </a:solidFill>
        </p:spPr>
        <p:txBody>
          <a:bodyPr>
            <a:normAutofit/>
          </a:bodyPr>
          <a:lstStyle/>
          <a:p>
            <a:r>
              <a:rPr lang="hi-IN"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angal" pitchFamily="2"/>
              </a:rPr>
              <a:t>पानी पूरी तरह से प्राकृतिक संपदा है। यदि सरकारें इसका उत्पादन कर रहीं होतीं या कहीं से आयात कर रही होतीं तो यकीनन पानी  कुछ ही लोगों की पहुंच होती। फिर भी कई राज्यों में हालात ठीक हैं  </a:t>
            </a:r>
            <a:br>
              <a:rPr lang="hi-IN"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angal" pitchFamily="2"/>
              </a:rPr>
            </a:br>
            <a:r>
              <a:rPr lang="hi-IN"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angal" pitchFamily="2"/>
              </a:rPr>
              <a:t/>
            </a:r>
            <a:br>
              <a:rPr lang="hi-IN"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angal" pitchFamily="2"/>
              </a:rPr>
            </a:br>
            <a:r>
              <a:rPr lang="hi-IN"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angal" pitchFamily="2"/>
              </a:rPr>
              <a:t>महानगरों में जहां कंक्रीट के जंगल खड़े होते जा रहे हैं वहां भूजल का स्तर बहुत खतरे में है। पानी के व्यवसाईकरण ने कई दुकाने खोल दी हैं।</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75000"/>
            </a:schemeClr>
          </a:solidFill>
        </p:spPr>
        <p:txBody>
          <a:bodyPr/>
          <a:lstStyle/>
          <a:p>
            <a:r>
              <a:rPr lang="en-US" dirty="0" err="1" smtClean="0">
                <a:latin typeface="Shusha" pitchFamily="2" charset="0"/>
              </a:rPr>
              <a:t>panaI</a:t>
            </a:r>
            <a:endParaRPr lang="en-US" dirty="0">
              <a:latin typeface="Shusha" pitchFamily="2" charset="0"/>
            </a:endParaRPr>
          </a:p>
        </p:txBody>
      </p:sp>
      <p:sp>
        <p:nvSpPr>
          <p:cNvPr id="3" name="Content Placeholder 2"/>
          <p:cNvSpPr>
            <a:spLocks noGrp="1"/>
          </p:cNvSpPr>
          <p:nvPr>
            <p:ph idx="1"/>
          </p:nvPr>
        </p:nvSpPr>
        <p:spPr>
          <a:solidFill>
            <a:srgbClr val="92D050"/>
          </a:solidFill>
        </p:spPr>
        <p:txBody>
          <a:bodyPr>
            <a:normAutofit lnSpcReduction="10000"/>
          </a:bodyPr>
          <a:lstStyle/>
          <a:p>
            <a:r>
              <a:rPr lang="hi-IN"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askerville Old Face" pitchFamily="18" charset="0"/>
                <a:ea typeface="Mangal" pitchFamily="2"/>
              </a:rPr>
              <a:t>पानी कार्बोहाइड्रेट्स,प्रोटीन और वसा की तरह ही पोषण का काम करता है। पानी हमारे घुटनों, कलाई और सभी अंतरंग भागों की चिकनाई के साथ-साथ </a:t>
            </a:r>
            <a:r>
              <a:rPr lang="en-US" sz="40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husha" pitchFamily="2" charset="0"/>
                <a:ea typeface="Mangal" pitchFamily="2"/>
              </a:rPr>
              <a:t>XarIr</a:t>
            </a:r>
            <a:r>
              <a:rPr lang="en-US" sz="4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husha" pitchFamily="2" charset="0"/>
                <a:ea typeface="Mangal" pitchFamily="2"/>
              </a:rPr>
              <a:t> </a:t>
            </a:r>
            <a:r>
              <a:rPr lang="hi-IN"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askerville Old Face" pitchFamily="18" charset="0"/>
                <a:ea typeface="Mangal" pitchFamily="2"/>
              </a:rPr>
              <a:t>के जोड़ों के स्‍वस्‍थ रहने में महत्वपूर्ण भूमिका निभाता है। शरीर में पानी की अधिकतम मात्रा शरीर से व्यर्थ चीजों और जहर आदि को निकालने के साथ-साथ पूरी बॉडी में न्यूट्रिशन को पहुंचाने का काम भी करता है।</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askerville Old Face" pitchFamily="18" charset="0"/>
            </a:endParaRPr>
          </a:p>
          <a:p>
            <a:endParaRPr lang="en-US" dirty="0"/>
          </a:p>
        </p:txBody>
      </p:sp>
      <p:pic>
        <p:nvPicPr>
          <p:cNvPr id="4" name="Picture 17" descr="F:\Program Files\Microsoft Office\MEDIA\CAGCAT10\j0293828.wmf"/>
          <p:cNvPicPr>
            <a:picLocks noChangeAspect="1" noChangeArrowheads="1"/>
          </p:cNvPicPr>
          <p:nvPr/>
        </p:nvPicPr>
        <p:blipFill>
          <a:blip r:embed="rId2" cstate="print"/>
          <a:srcRect/>
          <a:stretch>
            <a:fillRect/>
          </a:stretch>
        </p:blipFill>
        <p:spPr bwMode="auto">
          <a:xfrm>
            <a:off x="7543800" y="152400"/>
            <a:ext cx="1447800" cy="1524000"/>
          </a:xfrm>
          <a:prstGeom prst="rect">
            <a:avLst/>
          </a:prstGeom>
          <a:noFill/>
          <a:ln w="9525">
            <a:noFill/>
            <a:miter lim="800000"/>
            <a:headEnd/>
            <a:tailEnd/>
          </a:ln>
        </p:spPr>
      </p:pic>
      <p:pic>
        <p:nvPicPr>
          <p:cNvPr id="5" name="Picture 17" descr="F:\Program Files\Microsoft Office\MEDIA\CAGCAT10\j0293828.wmf"/>
          <p:cNvPicPr>
            <a:picLocks noChangeAspect="1" noChangeArrowheads="1"/>
          </p:cNvPicPr>
          <p:nvPr/>
        </p:nvPicPr>
        <p:blipFill>
          <a:blip r:embed="rId2" cstate="print"/>
          <a:srcRect/>
          <a:stretch>
            <a:fillRect/>
          </a:stretch>
        </p:blipFill>
        <p:spPr bwMode="auto">
          <a:xfrm>
            <a:off x="7696200" y="304800"/>
            <a:ext cx="1447800" cy="1524000"/>
          </a:xfrm>
          <a:prstGeom prst="rect">
            <a:avLst/>
          </a:prstGeom>
          <a:noFill/>
          <a:ln w="9525">
            <a:noFill/>
            <a:miter lim="800000"/>
            <a:headEnd/>
            <a:tailEnd/>
          </a:ln>
        </p:spPr>
      </p:pic>
      <p:pic>
        <p:nvPicPr>
          <p:cNvPr id="6" name="Picture 17" descr="F:\Program Files\Microsoft Office\MEDIA\CAGCAT10\j0293828.wmf"/>
          <p:cNvPicPr>
            <a:picLocks noChangeAspect="1" noChangeArrowheads="1"/>
          </p:cNvPicPr>
          <p:nvPr/>
        </p:nvPicPr>
        <p:blipFill>
          <a:blip r:embed="rId2" cstate="print"/>
          <a:srcRect/>
          <a:stretch>
            <a:fillRect/>
          </a:stretch>
        </p:blipFill>
        <p:spPr bwMode="auto">
          <a:xfrm>
            <a:off x="7239000" y="0"/>
            <a:ext cx="1752600" cy="1981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linds(horizontal)">
                                      <p:cBhvr>
                                        <p:cTn id="7" dur="5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sz="9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प्रदूषित पानी</a:t>
            </a:r>
            <a:endParaRPr lang="en-US" dirty="0"/>
          </a:p>
        </p:txBody>
      </p:sp>
      <p:pic>
        <p:nvPicPr>
          <p:cNvPr id="4" name="Content Placeholder 3"/>
          <p:cNvPicPr>
            <a:picLocks noGrp="1" noChangeAspect="1" noChangeArrowheads="1"/>
          </p:cNvPicPr>
          <p:nvPr>
            <p:ph idx="1"/>
          </p:nvPr>
        </p:nvPicPr>
        <p:blipFill>
          <a:blip r:embed="rId2" cstate="print"/>
          <a:srcRect/>
          <a:stretch>
            <a:fillRect/>
          </a:stretch>
        </p:blipFill>
        <p:spPr bwMode="auto">
          <a:xfrm>
            <a:off x="261370" y="1447800"/>
            <a:ext cx="4463030" cy="520461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5" name="Picture 8"/>
          <p:cNvPicPr>
            <a:picLocks noChangeAspect="1" noChangeArrowheads="1"/>
          </p:cNvPicPr>
          <p:nvPr/>
        </p:nvPicPr>
        <p:blipFill>
          <a:blip r:embed="rId3" cstate="print"/>
          <a:srcRect/>
          <a:stretch>
            <a:fillRect/>
          </a:stretch>
        </p:blipFill>
        <p:spPr bwMode="auto">
          <a:xfrm>
            <a:off x="4343400" y="1371600"/>
            <a:ext cx="4800599" cy="5486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428</Words>
  <Application>Microsoft Office PowerPoint</Application>
  <PresentationFormat>On-screen Show (4:3)</PresentationFormat>
  <Paragraphs>65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panaI  kI khanaI</vt:lpstr>
      <vt:lpstr>Slide 2</vt:lpstr>
      <vt:lpstr>panaI ka sa`aot</vt:lpstr>
      <vt:lpstr> </vt:lpstr>
      <vt:lpstr>पानी पीने के लिए प्रयोग किया जाता है </vt:lpstr>
      <vt:lpstr>baU^d baU^d sao-----</vt:lpstr>
      <vt:lpstr>Slide 7</vt:lpstr>
      <vt:lpstr>panaI</vt:lpstr>
      <vt:lpstr>प्रदूषित पानी</vt:lpstr>
      <vt:lpstr>jala kI barbaadI mat krao</vt:lpstr>
      <vt:lpstr>                                        </vt:lpstr>
      <vt:lpstr>     panaI Anamaaola hO.</vt:lpstr>
      <vt:lpstr>पानी पर मुहावरे </vt:lpstr>
      <vt:lpstr>baf- panaI maoM tOrtI hO</vt:lpstr>
      <vt:lpstr>jala cak`</vt:lpstr>
      <vt:lpstr>Slide 16</vt:lpstr>
      <vt:lpstr>Qanyavaad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panaI  kI khanaI</dc:title>
  <dc:creator>rameshan</dc:creator>
  <cp:lastModifiedBy>rameshan</cp:lastModifiedBy>
  <cp:revision>54</cp:revision>
  <dcterms:created xsi:type="dcterms:W3CDTF">2007-12-31T20:21:11Z</dcterms:created>
  <dcterms:modified xsi:type="dcterms:W3CDTF">2012-12-23T13:23:47Z</dcterms:modified>
</cp:coreProperties>
</file>