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9" r:id="rId2"/>
    <p:sldId id="308" r:id="rId3"/>
    <p:sldId id="295" r:id="rId4"/>
    <p:sldId id="315" r:id="rId5"/>
    <p:sldId id="270" r:id="rId6"/>
    <p:sldId id="283" r:id="rId7"/>
    <p:sldId id="284" r:id="rId8"/>
    <p:sldId id="314" r:id="rId9"/>
    <p:sldId id="297" r:id="rId10"/>
    <p:sldId id="298" r:id="rId11"/>
    <p:sldId id="299" r:id="rId12"/>
    <p:sldId id="300" r:id="rId13"/>
    <p:sldId id="301" r:id="rId14"/>
    <p:sldId id="289" r:id="rId15"/>
    <p:sldId id="316" r:id="rId16"/>
    <p:sldId id="317" r:id="rId17"/>
    <p:sldId id="303" r:id="rId18"/>
    <p:sldId id="318" r:id="rId19"/>
    <p:sldId id="319" r:id="rId20"/>
    <p:sldId id="305" r:id="rId21"/>
    <p:sldId id="277" r:id="rId22"/>
    <p:sldId id="320" r:id="rId23"/>
    <p:sldId id="309" r:id="rId24"/>
    <p:sldId id="310" r:id="rId25"/>
    <p:sldId id="278" r:id="rId26"/>
    <p:sldId id="31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30D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BDB62-2159-451C-8E0A-A30E2D853C35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212A6-E236-4D49-B875-889DB770C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12A6-E236-4D49-B875-889DB770C17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12A6-E236-4D49-B875-889DB770C17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12A6-E236-4D49-B875-889DB770C17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12A6-E236-4D49-B875-889DB770C17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12A6-E236-4D49-B875-889DB770C17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fight_between_women.wm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youtube.YouTube_-_INDIAN_National_Anthem.flv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4810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999" y="1524000"/>
            <a:ext cx="8763001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L-TTKarthika" pitchFamily="82" charset="0"/>
            </a:endParaRPr>
          </a:p>
          <a:p>
            <a:pPr algn="ctr"/>
            <a:r>
              <a:rPr lang="en-US" sz="6000" dirty="0" err="1" smtClean="0">
                <a:solidFill>
                  <a:srgbClr val="C00000"/>
                </a:solidFill>
                <a:latin typeface="ML-TTKarthika" pitchFamily="82" charset="0"/>
              </a:rPr>
              <a:t>hyàn</a:t>
            </a:r>
            <a:r>
              <a:rPr lang="en-US" sz="6000" dirty="0" smtClean="0">
                <a:solidFill>
                  <a:srgbClr val="C00000"/>
                </a:solidFill>
                <a:latin typeface="ML-TTKarthika" pitchFamily="82" charset="0"/>
              </a:rPr>
              <a:t>-_-Ô-§Ä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INTER-PERSONAL RELATING</a:t>
            </a:r>
            <a:endParaRPr lang="en-US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048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30119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5146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5146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5146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76400" y="28956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0" idx="5"/>
          </p:cNvCxnSpPr>
          <p:nvPr/>
        </p:nvCxnSpPr>
        <p:spPr>
          <a:xfrm rot="16200000" flipV="1">
            <a:off x="1158927" y="2301927"/>
            <a:ext cx="1628154" cy="12355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endParaRPr lang="en-IN" sz="1600" dirty="0" smtClean="0"/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47800" y="5257800"/>
            <a:ext cx="59436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an\n     : Rm³ 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nsâ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ho«nÂ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dbmw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Cu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Imcyw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: (-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tZjy-t¯msS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) Xm³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Xsâ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Imcyw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 t\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m¡v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38200" y="0"/>
            <a:ext cx="7696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ML-TTKarthika" pitchFamily="82" charset="0"/>
              </a:rPr>
              <a:t>hncp²kw`m-j-W-§Ä</a:t>
            </a:r>
          </a:p>
          <a:p>
            <a:pPr algn="ctr"/>
            <a:r>
              <a:rPr lang="en-US" sz="2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endParaRPr lang="en-US" sz="20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1" descr="sasi kala- 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1066800"/>
            <a:ext cx="4572000" cy="40386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5" grpId="0" animBg="1"/>
      <p:bldP spid="26" grpId="0" animBg="1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048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30119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5146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5146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5146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00200" y="175260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1257300" y="2476500"/>
            <a:ext cx="1447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endParaRPr lang="en-IN" sz="1600" dirty="0" smtClean="0"/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AÑ³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aI³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43000" y="5257800"/>
            <a:ext cx="762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AÑ³ : \o t]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mbn-cp¶v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-¡v.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kabw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If-b-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cpXv</a:t>
            </a:r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aI³: 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F´n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mWv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-¡p-¶Xv? F{X-t]À 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Tn¨v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tPmen-bn-ÃmsX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      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Ae-bp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-¶p.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0600" y="0"/>
            <a:ext cx="7696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ML-TTKarthika" pitchFamily="82" charset="0"/>
              </a:rPr>
              <a:t>hncp²kw`m-j-W-§Ä</a:t>
            </a:r>
          </a:p>
          <a:p>
            <a:pPr algn="ctr"/>
            <a:r>
              <a:rPr lang="en-US" sz="2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endParaRPr lang="en-US" sz="20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1" descr="father and s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143000"/>
            <a:ext cx="4800600" cy="3810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5" grpId="0" animBg="1"/>
      <p:bldP spid="26" grpId="0" animBg="1"/>
      <p:bldP spid="27" grpId="0"/>
      <p:bldP spid="18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810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810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81000" y="2286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5908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5908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5908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76400" y="28194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1257300" y="2400300"/>
            <a:ext cx="1447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endParaRPr lang="en-IN" sz="1600" dirty="0" smtClean="0"/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`</a:t>
            </a: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À¯mhv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`</a:t>
            </a: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mcy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4000" y="5181600"/>
            <a:ext cx="55626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`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À¯mhv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: `£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Ww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X¿mdmtbm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?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`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mcy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	: F\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n¡v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c­p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ssIbtÃ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DÅq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0600" y="0"/>
            <a:ext cx="7696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ML-TTKarthika" pitchFamily="82" charset="0"/>
              </a:rPr>
              <a:t>hncp²kw`m-j-W-§Ä</a:t>
            </a:r>
          </a:p>
          <a:p>
            <a:pPr algn="ctr"/>
            <a:r>
              <a:rPr lang="en-US" sz="2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endParaRPr lang="en-US" sz="20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user\Desktop\image\images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524000"/>
            <a:ext cx="4267200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28600" y="4648200"/>
            <a:ext cx="830580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`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À¯mhv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: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Ahsâ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Cu t]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m¡n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\v \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obm-Wp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-¯-c-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hmZn</a:t>
            </a: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`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mcy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: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H¶pw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]d-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tb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­ \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m«pImcyhpw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]©m-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b¯p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ambn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\S-¡p-t¼mÄ a¡-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fp­v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Ft¶mÀ½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thWw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cxnSp>
        <p:nvCxnSpPr>
          <p:cNvPr id="17" name="Straight Arrow Connector 16"/>
          <p:cNvCxnSpPr>
            <a:stCxn id="19" idx="5"/>
            <a:endCxn id="22" idx="1"/>
          </p:cNvCxnSpPr>
          <p:nvPr/>
        </p:nvCxnSpPr>
        <p:spPr>
          <a:xfrm rot="16200000" flipH="1">
            <a:off x="1055889" y="2206425"/>
            <a:ext cx="1603327" cy="1046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39"/>
          <p:cNvSpPr>
            <a:spLocks noChangeArrowheads="1"/>
          </p:cNvSpPr>
          <p:nvPr/>
        </p:nvSpPr>
        <p:spPr bwMode="auto">
          <a:xfrm>
            <a:off x="152400" y="3352800"/>
            <a:ext cx="1390396" cy="133003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9" name="Oval 137"/>
          <p:cNvSpPr>
            <a:spLocks noChangeArrowheads="1"/>
          </p:cNvSpPr>
          <p:nvPr/>
        </p:nvSpPr>
        <p:spPr bwMode="auto">
          <a:xfrm>
            <a:off x="228600" y="914400"/>
            <a:ext cx="1295400" cy="118753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21" name="Oval 138"/>
          <p:cNvSpPr>
            <a:spLocks noChangeArrowheads="1"/>
          </p:cNvSpPr>
          <p:nvPr/>
        </p:nvSpPr>
        <p:spPr bwMode="auto">
          <a:xfrm>
            <a:off x="228600" y="2133600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22" name="Oval 139"/>
          <p:cNvSpPr>
            <a:spLocks noChangeArrowheads="1"/>
          </p:cNvSpPr>
          <p:nvPr/>
        </p:nvSpPr>
        <p:spPr bwMode="auto">
          <a:xfrm>
            <a:off x="2191105" y="33528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23" name="Oval 137"/>
          <p:cNvSpPr>
            <a:spLocks noChangeArrowheads="1"/>
          </p:cNvSpPr>
          <p:nvPr/>
        </p:nvSpPr>
        <p:spPr bwMode="auto">
          <a:xfrm>
            <a:off x="2209800" y="990600"/>
            <a:ext cx="1242060" cy="114003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24" name="Oval 138"/>
          <p:cNvSpPr>
            <a:spLocks noChangeArrowheads="1"/>
          </p:cNvSpPr>
          <p:nvPr/>
        </p:nvSpPr>
        <p:spPr bwMode="auto">
          <a:xfrm>
            <a:off x="2191105" y="21336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27" name="Straight Arrow Connector 26"/>
          <p:cNvCxnSpPr>
            <a:stCxn id="23" idx="3"/>
            <a:endCxn id="18" idx="7"/>
          </p:cNvCxnSpPr>
          <p:nvPr/>
        </p:nvCxnSpPr>
        <p:spPr>
          <a:xfrm rot="5400000">
            <a:off x="1073486" y="2229369"/>
            <a:ext cx="1583902" cy="1052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8" name="Picture 2" descr="C:\Documents and Settings\user\Desktop\image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295400"/>
            <a:ext cx="4114800" cy="3352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00200" y="4419600"/>
            <a:ext cx="51054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A½: tams\ \o t]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mbn-cp¶v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Tn¡v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aI³: CÃ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Ft¸mgpw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-¨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mÂ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h«v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  <a:hlinkClick r:id="rId2" action="ppaction://hlinkfile"/>
              </a:rPr>
              <a:t>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  <a:hlinkClick r:id="rId2" action="ppaction://hlinkfile"/>
              </a:rPr>
              <a:t>nSn¡pw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sp>
        <p:nvSpPr>
          <p:cNvPr id="4" name="Content Placeholder 24"/>
          <p:cNvSpPr>
            <a:spLocks noGrp="1"/>
          </p:cNvSpPr>
          <p:nvPr>
            <p:ph idx="1"/>
          </p:nvPr>
        </p:nvSpPr>
        <p:spPr>
          <a:xfrm>
            <a:off x="685800" y="685800"/>
            <a:ext cx="3276600" cy="39925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sz="1400" b="1" dirty="0" smtClean="0">
              <a:latin typeface="Arial Black" pitchFamily="34" charset="0"/>
            </a:endParaRPr>
          </a:p>
          <a:p>
            <a:pPr>
              <a:buNone/>
            </a:pPr>
            <a:endParaRPr lang="en-US" sz="14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en-GB" sz="1400" b="1" dirty="0" smtClean="0">
                <a:latin typeface="Arial Black" pitchFamily="34" charset="0"/>
              </a:rPr>
              <a:t>   </a:t>
            </a:r>
          </a:p>
          <a:p>
            <a:pPr>
              <a:buNone/>
            </a:pPr>
            <a:r>
              <a:rPr lang="en-GB" sz="1400" b="1" dirty="0" smtClean="0">
                <a:latin typeface="Arial Black" pitchFamily="34" charset="0"/>
              </a:rPr>
              <a:t>	</a:t>
            </a:r>
          </a:p>
          <a:p>
            <a:pPr>
              <a:buNone/>
            </a:pPr>
            <a:endParaRPr lang="en-GB" sz="14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en-GB" sz="1400" b="1" dirty="0" smtClean="0">
                <a:latin typeface="Arial Black" pitchFamily="34" charset="0"/>
              </a:rPr>
              <a:t>           </a:t>
            </a:r>
            <a:r>
              <a:rPr lang="en-GB" sz="4300" dirty="0" smtClean="0">
                <a:latin typeface="Arial Black" pitchFamily="34" charset="0"/>
              </a:rPr>
              <a:t>CP      NP</a:t>
            </a:r>
            <a:r>
              <a:rPr lang="en-US" sz="4300" dirty="0" smtClean="0"/>
              <a:t>  </a:t>
            </a:r>
            <a:r>
              <a:rPr lang="en-US" sz="2400" dirty="0" smtClean="0"/>
              <a:t>	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b="1" dirty="0" smtClean="0"/>
              <a:t>			</a:t>
            </a:r>
          </a:p>
          <a:p>
            <a:pPr>
              <a:buNone/>
            </a:pPr>
            <a:r>
              <a:rPr lang="en-US" sz="2200" b="1" dirty="0" smtClean="0"/>
              <a:t>			</a:t>
            </a:r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r>
              <a:rPr lang="en-US" sz="2200" b="1" dirty="0" smtClean="0"/>
              <a:t>			      </a:t>
            </a:r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r>
              <a:rPr lang="en-US" sz="2200" b="1" dirty="0" smtClean="0"/>
              <a:t>			</a:t>
            </a:r>
          </a:p>
          <a:p>
            <a:pPr>
              <a:buNone/>
            </a:pPr>
            <a:r>
              <a:rPr lang="en-US" sz="2200" b="1" dirty="0" smtClean="0"/>
              <a:t>			            </a:t>
            </a:r>
          </a:p>
          <a:p>
            <a:pPr>
              <a:buNone/>
            </a:pPr>
            <a:r>
              <a:rPr lang="en-US" sz="2200" b="1" dirty="0" smtClean="0"/>
              <a:t>                                                                        </a:t>
            </a:r>
            <a:r>
              <a:rPr lang="en-US" sz="4300" b="1" dirty="0" smtClean="0">
                <a:latin typeface="Arial Black" pitchFamily="34" charset="0"/>
              </a:rPr>
              <a:t>CC      RC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1800" b="1" dirty="0" smtClean="0">
                <a:solidFill>
                  <a:srgbClr val="00B050"/>
                </a:solidFill>
                <a:latin typeface="ML-TTKarthika" pitchFamily="82" charset="0"/>
              </a:rPr>
              <a:t>        </a:t>
            </a:r>
          </a:p>
          <a:p>
            <a:pPr>
              <a:buNone/>
            </a:pPr>
            <a:endParaRPr lang="en-US" sz="18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  <a:latin typeface="ML-TTKarthika" pitchFamily="82" charset="0"/>
              </a:rPr>
              <a:t>             </a:t>
            </a:r>
            <a:r>
              <a:rPr lang="en-US" sz="6200" b="1" dirty="0" smtClean="0">
                <a:solidFill>
                  <a:srgbClr val="7030A0"/>
                </a:solidFill>
                <a:latin typeface="ML-TTKarthika" pitchFamily="82" charset="0"/>
              </a:rPr>
              <a:t>A½                 aI³</a:t>
            </a:r>
            <a:endParaRPr lang="en-US" sz="6200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295400" y="1905000"/>
            <a:ext cx="2209802" cy="990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1295400" y="1447800"/>
            <a:ext cx="22098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990600" y="3124200"/>
            <a:ext cx="11430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914400" y="838200"/>
            <a:ext cx="1143000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974826" y="1981200"/>
            <a:ext cx="1082574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0" name="Oval 139"/>
          <p:cNvSpPr>
            <a:spLocks noChangeArrowheads="1"/>
          </p:cNvSpPr>
          <p:nvPr/>
        </p:nvSpPr>
        <p:spPr bwMode="auto">
          <a:xfrm>
            <a:off x="2743200" y="3048000"/>
            <a:ext cx="1143000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1" name="Oval 137"/>
          <p:cNvSpPr>
            <a:spLocks noChangeArrowheads="1"/>
          </p:cNvSpPr>
          <p:nvPr/>
        </p:nvSpPr>
        <p:spPr bwMode="auto">
          <a:xfrm>
            <a:off x="2819400" y="762000"/>
            <a:ext cx="1028701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4" name="Oval 138"/>
          <p:cNvSpPr>
            <a:spLocks noChangeArrowheads="1"/>
          </p:cNvSpPr>
          <p:nvPr/>
        </p:nvSpPr>
        <p:spPr bwMode="auto">
          <a:xfrm>
            <a:off x="2743200" y="1905000"/>
            <a:ext cx="1143000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cxnSp>
        <p:nvCxnSpPr>
          <p:cNvPr id="15" name="Straight Connector 14"/>
          <p:cNvCxnSpPr>
            <a:stCxn id="10" idx="4"/>
          </p:cNvCxnSpPr>
          <p:nvPr/>
        </p:nvCxnSpPr>
        <p:spPr>
          <a:xfrm rot="5400000" flipH="1">
            <a:off x="2748089" y="3653939"/>
            <a:ext cx="1096350" cy="36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9" idx="0"/>
          </p:cNvCxnSpPr>
          <p:nvPr/>
        </p:nvCxnSpPr>
        <p:spPr>
          <a:xfrm rot="16200000" flipH="1">
            <a:off x="929506" y="1394594"/>
            <a:ext cx="1143000" cy="3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C:\Documents and Settings\user\Desktop\image\w r u la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0"/>
            <a:ext cx="4038600" cy="4114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52400" y="4765119"/>
            <a:ext cx="876300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`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À¯mhv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: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Im¸n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dUn-bmtWm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? t\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cs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¯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Hm^o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kn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-Â t]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mIWw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</a:p>
          <a:p>
            <a:pPr algn="just"/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`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mcy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   : t\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cs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¯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Hm^o-knÂ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t]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mI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-W-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sa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-¦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nÂ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t\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cs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¯ ]d-b-W-am-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bn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-cp-¶p.</a:t>
            </a: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     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00200" y="2743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39"/>
          <p:cNvSpPr>
            <a:spLocks noChangeArrowheads="1"/>
          </p:cNvSpPr>
          <p:nvPr/>
        </p:nvSpPr>
        <p:spPr bwMode="auto">
          <a:xfrm>
            <a:off x="228600" y="3352800"/>
            <a:ext cx="1390396" cy="133003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9" name="Oval 137"/>
          <p:cNvSpPr>
            <a:spLocks noChangeArrowheads="1"/>
          </p:cNvSpPr>
          <p:nvPr/>
        </p:nvSpPr>
        <p:spPr bwMode="auto">
          <a:xfrm>
            <a:off x="152400" y="914400"/>
            <a:ext cx="1295400" cy="118753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21" name="Oval 138"/>
          <p:cNvSpPr>
            <a:spLocks noChangeArrowheads="1"/>
          </p:cNvSpPr>
          <p:nvPr/>
        </p:nvSpPr>
        <p:spPr bwMode="auto">
          <a:xfrm>
            <a:off x="228600" y="2133600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22" name="Oval 139"/>
          <p:cNvSpPr>
            <a:spLocks noChangeArrowheads="1"/>
          </p:cNvSpPr>
          <p:nvPr/>
        </p:nvSpPr>
        <p:spPr bwMode="auto">
          <a:xfrm>
            <a:off x="2191105" y="33528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23" name="Oval 137"/>
          <p:cNvSpPr>
            <a:spLocks noChangeArrowheads="1"/>
          </p:cNvSpPr>
          <p:nvPr/>
        </p:nvSpPr>
        <p:spPr bwMode="auto">
          <a:xfrm>
            <a:off x="2209800" y="990600"/>
            <a:ext cx="1242060" cy="114003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24" name="Oval 138"/>
          <p:cNvSpPr>
            <a:spLocks noChangeArrowheads="1"/>
          </p:cNvSpPr>
          <p:nvPr/>
        </p:nvSpPr>
        <p:spPr bwMode="auto">
          <a:xfrm>
            <a:off x="2191105" y="21336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27" name="Straight Arrow Connector 26"/>
          <p:cNvCxnSpPr>
            <a:stCxn id="23" idx="3"/>
            <a:endCxn id="18" idx="7"/>
          </p:cNvCxnSpPr>
          <p:nvPr/>
        </p:nvCxnSpPr>
        <p:spPr>
          <a:xfrm rot="5400000">
            <a:off x="1111586" y="2267469"/>
            <a:ext cx="1583902" cy="9763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8" name="Picture 2" descr="C:\Documents and Settings\user\Desktop\image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143000"/>
            <a:ext cx="4114800" cy="3276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28600" y="4724400"/>
            <a:ext cx="84582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AÑ³ : 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C¶p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lÀ¯mÂ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Znh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-k-am-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Wv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. ]pd-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s¯m¶pw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 t]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mtI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­.</a:t>
            </a: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/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aI³ :AhÀ¡v 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lÀ¯mÂ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 \S-¯m-\-h-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Im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iap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-s­¦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nÂ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  F\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n¡v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 ]pd-¯p-t]m-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Im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\pw 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        Ah-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Im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b="1" dirty="0" err="1" smtClean="0">
                <a:solidFill>
                  <a:srgbClr val="00B050"/>
                </a:solidFill>
                <a:latin typeface="ML-TTKarthika" pitchFamily="82" charset="0"/>
              </a:rPr>
              <a:t>ap</a:t>
            </a:r>
            <a:r>
              <a:rPr lang="en-US" b="1" dirty="0" smtClean="0">
                <a:solidFill>
                  <a:srgbClr val="00B050"/>
                </a:solidFill>
                <a:latin typeface="ML-TTKarthika" pitchFamily="82" charset="0"/>
              </a:rPr>
              <a:t>-­v.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cxnSp>
        <p:nvCxnSpPr>
          <p:cNvPr id="17" name="Straight Arrow Connector 16"/>
          <p:cNvCxnSpPr>
            <a:stCxn id="19" idx="5"/>
            <a:endCxn id="22" idx="1"/>
          </p:cNvCxnSpPr>
          <p:nvPr/>
        </p:nvCxnSpPr>
        <p:spPr>
          <a:xfrm rot="16200000" flipH="1">
            <a:off x="1055889" y="2206425"/>
            <a:ext cx="1603327" cy="1046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39"/>
          <p:cNvSpPr>
            <a:spLocks noChangeArrowheads="1"/>
          </p:cNvSpPr>
          <p:nvPr/>
        </p:nvSpPr>
        <p:spPr bwMode="auto">
          <a:xfrm>
            <a:off x="152400" y="3352800"/>
            <a:ext cx="1390396" cy="133003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9" name="Oval 137"/>
          <p:cNvSpPr>
            <a:spLocks noChangeArrowheads="1"/>
          </p:cNvSpPr>
          <p:nvPr/>
        </p:nvSpPr>
        <p:spPr bwMode="auto">
          <a:xfrm>
            <a:off x="228600" y="914400"/>
            <a:ext cx="1295400" cy="118753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21" name="Oval 138"/>
          <p:cNvSpPr>
            <a:spLocks noChangeArrowheads="1"/>
          </p:cNvSpPr>
          <p:nvPr/>
        </p:nvSpPr>
        <p:spPr bwMode="auto">
          <a:xfrm>
            <a:off x="228600" y="2133600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22" name="Oval 139"/>
          <p:cNvSpPr>
            <a:spLocks noChangeArrowheads="1"/>
          </p:cNvSpPr>
          <p:nvPr/>
        </p:nvSpPr>
        <p:spPr bwMode="auto">
          <a:xfrm>
            <a:off x="2191105" y="33528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23" name="Oval 137"/>
          <p:cNvSpPr>
            <a:spLocks noChangeArrowheads="1"/>
          </p:cNvSpPr>
          <p:nvPr/>
        </p:nvSpPr>
        <p:spPr bwMode="auto">
          <a:xfrm>
            <a:off x="2209800" y="990600"/>
            <a:ext cx="1242060" cy="114003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24" name="Oval 138"/>
          <p:cNvSpPr>
            <a:spLocks noChangeArrowheads="1"/>
          </p:cNvSpPr>
          <p:nvPr/>
        </p:nvSpPr>
        <p:spPr bwMode="auto">
          <a:xfrm>
            <a:off x="2191105" y="21336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27" name="Straight Arrow Connector 26"/>
          <p:cNvCxnSpPr>
            <a:stCxn id="23" idx="3"/>
            <a:endCxn id="18" idx="7"/>
          </p:cNvCxnSpPr>
          <p:nvPr/>
        </p:nvCxnSpPr>
        <p:spPr>
          <a:xfrm rot="5400000">
            <a:off x="1073486" y="2229369"/>
            <a:ext cx="1583902" cy="1052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father and s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914400"/>
            <a:ext cx="4800600" cy="3581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371601"/>
            <a:ext cx="3810000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4800" dirty="0" smtClean="0">
                <a:solidFill>
                  <a:srgbClr val="00B050"/>
                </a:solidFill>
                <a:latin typeface="ML-TTKarthika" pitchFamily="82" charset="0"/>
              </a:rPr>
              <a:t>  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c­p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kt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µ-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i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-§Ä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Htc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kabw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ssIamäw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sN¿s¸Sp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-¶p.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H¶v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kmaq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ln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-I-X-e-¯n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epw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c­v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am\-ko-I-X-e-¯n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epw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. am\-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ko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-I-X-e-¯nÂ \S-¡p-¶-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Xns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\ Ipdn¨v hyàn t_m[-hm-\-Ã. ]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Iz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-`m-h-¯n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sâ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CS-s]-SÂ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CÃm-sX-bmWv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kt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µ-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i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-§Ä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ssIam-dp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-¶-Xv.</a:t>
            </a:r>
          </a:p>
          <a:p>
            <a:pPr algn="just"/>
            <a:endParaRPr lang="en-US" sz="28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0" y="5257800"/>
            <a:ext cx="5181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endParaRPr lang="en-US" sz="28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r>
              <a:rPr lang="en-US" sz="2400" dirty="0" smtClean="0">
                <a:solidFill>
                  <a:srgbClr val="C30D9C"/>
                </a:solidFill>
                <a:latin typeface="ML-TTKarthika" pitchFamily="82" charset="0"/>
              </a:rPr>
              <a:t>`À¯mhv: Fsâ jÀs«-hn-sS-hn-sS-bmWv ?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C30D9C"/>
                </a:solidFill>
                <a:latin typeface="ML-TTKarthika" pitchFamily="82" charset="0"/>
              </a:rPr>
              <a:t> `mcy: B tai-¸p-d¯v h¨n-«p­v</a:t>
            </a:r>
            <a:endParaRPr lang="en-US" sz="2400" dirty="0" smtClean="0"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5410200"/>
            <a:ext cx="3200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   </a:t>
            </a:r>
            <a:r>
              <a:rPr lang="en-US" sz="2400" dirty="0" smtClean="0"/>
              <a:t> </a:t>
            </a:r>
            <a:r>
              <a:rPr lang="en-US" sz="2200" b="1" dirty="0" smtClean="0">
                <a:solidFill>
                  <a:srgbClr val="663300"/>
                </a:solidFill>
                <a:latin typeface="ML-TTKarthika" pitchFamily="82" charset="0"/>
              </a:rPr>
              <a:t>8% -þ37% þ 55% =100</a:t>
            </a:r>
            <a:endParaRPr lang="en-US" sz="20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4953000" y="40386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4953000" y="17526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 smtClean="0">
                <a:latin typeface="Arial Black" pitchFamily="34" charset="0"/>
              </a:rPr>
              <a:t>P</a:t>
            </a:r>
            <a:endParaRPr lang="en-GB" sz="3200" b="1" dirty="0">
              <a:latin typeface="Arial Black" pitchFamily="34" charset="0"/>
            </a:endParaRP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4953000" y="28956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>
                <a:latin typeface="Arial Black" pitchFamily="34" charset="0"/>
              </a:rPr>
              <a:t>A</a:t>
            </a:r>
          </a:p>
        </p:txBody>
      </p:sp>
      <p:sp>
        <p:nvSpPr>
          <p:cNvPr id="10" name="Oval 139"/>
          <p:cNvSpPr>
            <a:spLocks noChangeArrowheads="1"/>
          </p:cNvSpPr>
          <p:nvPr/>
        </p:nvSpPr>
        <p:spPr bwMode="auto">
          <a:xfrm>
            <a:off x="7086600" y="4038600"/>
            <a:ext cx="1066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1" name="Oval 137"/>
          <p:cNvSpPr>
            <a:spLocks noChangeArrowheads="1"/>
          </p:cNvSpPr>
          <p:nvPr/>
        </p:nvSpPr>
        <p:spPr bwMode="auto">
          <a:xfrm>
            <a:off x="7086600" y="1697968"/>
            <a:ext cx="1055076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2" name="Oval 138"/>
          <p:cNvSpPr>
            <a:spLocks noChangeArrowheads="1"/>
          </p:cNvSpPr>
          <p:nvPr/>
        </p:nvSpPr>
        <p:spPr bwMode="auto">
          <a:xfrm>
            <a:off x="7086600" y="2895600"/>
            <a:ext cx="1055076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62400" y="2667000"/>
            <a:ext cx="5181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	        </a:t>
            </a:r>
            <a:r>
              <a:rPr lang="en-IN" sz="2400" dirty="0" smtClean="0"/>
              <a:t>			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		</a:t>
            </a:r>
          </a:p>
          <a:p>
            <a:r>
              <a:rPr lang="en-IN" dirty="0" smtClean="0"/>
              <a:t>		       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45720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4600" y="45720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29400" y="45720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77000" y="48006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05600" y="4800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6096000" y="48006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96000" y="3429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6096000" y="35814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solidFill>
                  <a:srgbClr val="7030A0"/>
                </a:solidFill>
                <a:latin typeface="ML-TTKarthika" pitchFamily="82" charset="0"/>
              </a:rPr>
              <a:t>Hfn</a:t>
            </a:r>
            <a:r>
              <a:rPr lang="en-US" sz="6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ML-TTKarthika" pitchFamily="82" charset="0"/>
              </a:rPr>
              <a:t>kw`m</a:t>
            </a:r>
            <a:r>
              <a:rPr lang="en-US" sz="6000" dirty="0" smtClean="0">
                <a:solidFill>
                  <a:srgbClr val="7030A0"/>
                </a:solidFill>
                <a:latin typeface="ML-TTKarthika" pitchFamily="82" charset="0"/>
              </a:rPr>
              <a:t>-j-W-§Ä </a:t>
            </a:r>
            <a:br>
              <a:rPr lang="en-US" sz="6000" dirty="0" smtClean="0">
                <a:solidFill>
                  <a:srgbClr val="7030A0"/>
                </a:solidFill>
                <a:latin typeface="ML-TTKarthika" pitchFamily="82" charset="0"/>
              </a:rPr>
            </a:br>
            <a:r>
              <a:rPr lang="en-US" sz="2800" dirty="0" smtClean="0">
                <a:solidFill>
                  <a:srgbClr val="FFC000"/>
                </a:solidFill>
              </a:rPr>
              <a:t>ULTERIOR TRANSACTIONS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685800" y="3733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685800" y="1447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685800" y="2590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2743200" y="3733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2743200" y="1447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2743200" y="2590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0" name="Straight Arrow Connector 9"/>
          <p:cNvCxnSpPr>
            <a:stCxn id="6" idx="6"/>
            <a:endCxn id="9" idx="2"/>
          </p:cNvCxnSpPr>
          <p:nvPr/>
        </p:nvCxnSpPr>
        <p:spPr>
          <a:xfrm>
            <a:off x="1752600" y="316865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1596372" y="3577252"/>
            <a:ext cx="1070629" cy="842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286000" y="3962400"/>
            <a:ext cx="3810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57200" y="4919008"/>
            <a:ext cx="8382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F </a:t>
            </a:r>
            <a:r>
              <a:rPr lang="en-US" sz="2800" b="1" dirty="0" smtClean="0">
                <a:latin typeface="ML-TTKarthika" pitchFamily="82" charset="0"/>
              </a:rPr>
              <a:t>: </a:t>
            </a:r>
            <a:r>
              <a:rPr lang="en-US" sz="2400" b="1" dirty="0" smtClean="0">
                <a:latin typeface="ML-TTKarthika" pitchFamily="82" charset="0"/>
              </a:rPr>
              <a:t>CXv hfsc \Ã </a:t>
            </a:r>
            <a:r>
              <a:rPr lang="en-US" sz="2400" b="1" dirty="0" err="1" smtClean="0">
                <a:latin typeface="ML-TTKarthika" pitchFamily="82" charset="0"/>
              </a:rPr>
              <a:t>Imkäv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err="1" smtClean="0">
                <a:latin typeface="ML-TTKarthika" pitchFamily="82" charset="0"/>
              </a:rPr>
              <a:t>BWv.FhnsS</a:t>
            </a:r>
            <a:r>
              <a:rPr lang="en-US" sz="2400" b="1" dirty="0" smtClean="0">
                <a:latin typeface="ML-TTKarthika" pitchFamily="82" charset="0"/>
              </a:rPr>
              <a:t> \n¶mWv </a:t>
            </a:r>
            <a:r>
              <a:rPr lang="en-US" sz="2400" b="1" dirty="0" err="1" smtClean="0">
                <a:latin typeface="ML-TTKarthika" pitchFamily="82" charset="0"/>
              </a:rPr>
              <a:t>hm§n-bXv</a:t>
            </a:r>
            <a:r>
              <a:rPr lang="en-US" sz="2400" b="1" dirty="0" smtClean="0">
                <a:latin typeface="ML-TTKarthika" pitchFamily="82" charset="0"/>
              </a:rPr>
              <a:t>?</a:t>
            </a:r>
          </a:p>
          <a:p>
            <a:pPr algn="just"/>
            <a:endParaRPr lang="en-US" sz="2400" b="1" dirty="0" smtClean="0">
              <a:latin typeface="ML-TTKarthika" pitchFamily="82" charset="0"/>
            </a:endParaRPr>
          </a:p>
          <a:p>
            <a:pPr algn="just"/>
            <a:r>
              <a:rPr lang="en-US" sz="2400" b="1" dirty="0" smtClean="0">
                <a:latin typeface="ML-TTKarthika" pitchFamily="82" charset="0"/>
              </a:rPr>
              <a:t> _n : thtWm? </a:t>
            </a:r>
            <a:endParaRPr lang="en-US" sz="2000" b="1" dirty="0" smtClean="0"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5814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ive take casett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295400"/>
            <a:ext cx="5029200" cy="36576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9"/>
          <p:cNvSpPr>
            <a:spLocks noChangeArrowheads="1"/>
          </p:cNvSpPr>
          <p:nvPr/>
        </p:nvSpPr>
        <p:spPr bwMode="auto">
          <a:xfrm>
            <a:off x="914400" y="3505200"/>
            <a:ext cx="9906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>
                <a:latin typeface="Arial Black" pitchFamily="34" charset="0"/>
              </a:rPr>
              <a:t>C</a:t>
            </a:r>
          </a:p>
        </p:txBody>
      </p:sp>
      <p:sp>
        <p:nvSpPr>
          <p:cNvPr id="6" name="Oval 137"/>
          <p:cNvSpPr>
            <a:spLocks noChangeArrowheads="1"/>
          </p:cNvSpPr>
          <p:nvPr/>
        </p:nvSpPr>
        <p:spPr bwMode="auto">
          <a:xfrm>
            <a:off x="914400" y="1066800"/>
            <a:ext cx="9906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 smtClean="0">
                <a:latin typeface="Arial Black" pitchFamily="34" charset="0"/>
              </a:rPr>
              <a:t>P</a:t>
            </a:r>
            <a:endParaRPr lang="en-GB" sz="3200" b="1" dirty="0">
              <a:latin typeface="Arial Black" pitchFamily="34" charset="0"/>
            </a:endParaRPr>
          </a:p>
        </p:txBody>
      </p:sp>
      <p:sp>
        <p:nvSpPr>
          <p:cNvPr id="7" name="Oval 138"/>
          <p:cNvSpPr>
            <a:spLocks noChangeArrowheads="1"/>
          </p:cNvSpPr>
          <p:nvPr/>
        </p:nvSpPr>
        <p:spPr bwMode="auto">
          <a:xfrm>
            <a:off x="914400" y="2286000"/>
            <a:ext cx="9906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>
                <a:latin typeface="Arial Black" pitchFamily="34" charset="0"/>
              </a:rPr>
              <a:t>A</a:t>
            </a:r>
          </a:p>
        </p:txBody>
      </p:sp>
      <p:sp>
        <p:nvSpPr>
          <p:cNvPr id="8" name="Oval 139"/>
          <p:cNvSpPr>
            <a:spLocks noChangeArrowheads="1"/>
          </p:cNvSpPr>
          <p:nvPr/>
        </p:nvSpPr>
        <p:spPr bwMode="auto">
          <a:xfrm>
            <a:off x="3048000" y="3450568"/>
            <a:ext cx="11430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9" name="Oval 137"/>
          <p:cNvSpPr>
            <a:spLocks noChangeArrowheads="1"/>
          </p:cNvSpPr>
          <p:nvPr/>
        </p:nvSpPr>
        <p:spPr bwMode="auto">
          <a:xfrm>
            <a:off x="3048000" y="1088368"/>
            <a:ext cx="1055076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0" name="Oval 138"/>
          <p:cNvSpPr>
            <a:spLocks noChangeArrowheads="1"/>
          </p:cNvSpPr>
          <p:nvPr/>
        </p:nvSpPr>
        <p:spPr bwMode="auto">
          <a:xfrm>
            <a:off x="2971800" y="2231368"/>
            <a:ext cx="1055076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133600" y="2840968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-228600" y="2155168"/>
            <a:ext cx="5181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	         </a:t>
            </a:r>
            <a:r>
              <a:rPr lang="en-IN" sz="1600" dirty="0" smtClean="0"/>
              <a:t>1</a:t>
            </a:r>
            <a:r>
              <a:rPr lang="en-IN" sz="2400" dirty="0" smtClean="0"/>
              <a:t>			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		</a:t>
            </a:r>
          </a:p>
          <a:p>
            <a:r>
              <a:rPr lang="en-IN" dirty="0" smtClean="0"/>
              <a:t>		         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1981200" y="2612368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1200" y="3907768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62200" y="3907768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43200" y="4060168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439592" y="3244334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ML-TTKarthika" pitchFamily="82" charset="0"/>
              </a:rPr>
              <a:t>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515792" y="3244334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ML-TTKarthika" pitchFamily="82" charset="0"/>
              </a:rPr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57200" y="4800600"/>
            <a:ext cx="34290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 ]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pkvXIw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tNmZn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-¡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p¶p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.</a:t>
            </a:r>
          </a:p>
          <a:p>
            <a:pPr algn="just"/>
            <a:endParaRPr lang="en-US" sz="24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 ]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pkvXIw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sImSp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-¡p-¶p. </a:t>
            </a:r>
          </a:p>
          <a:p>
            <a:pPr algn="just"/>
            <a:endParaRPr lang="en-US" sz="2000" b="1" dirty="0" smtClean="0"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362200" y="4060168"/>
            <a:ext cx="304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43200" y="3907768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>
            <a:off x="1981200" y="4060168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book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524000"/>
            <a:ext cx="4343400" cy="4495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2133600"/>
            <a:ext cx="8077200" cy="32932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4800" dirty="0" smtClean="0">
                <a:solidFill>
                  <a:srgbClr val="00B050"/>
                </a:solidFill>
                <a:latin typeface="ML-TTKarthika" pitchFamily="82" charset="0"/>
              </a:rPr>
              <a:t>   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_Ô-§-fn-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eq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sS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bmWv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a\p-jy³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kmaq-lyPo-hnXw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sI«n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-¸-Sp-¡p-¶-Xv. am\p-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jnI_Ô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-§Ä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kpZr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-V-am-¡p-¶Xv Bi-b-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hn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-\n-a-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b§fneq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sS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bm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Wv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.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t_m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[-]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qÀÆ-apÅ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Bi-b-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hn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-\n-a-b-§-fm-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-¦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nÂ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Bkzm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Zy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-I-c-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amb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_Ô-§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fpw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hyàn-Xzhpw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krjvSn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-¡m-\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mIpw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.</a:t>
            </a:r>
            <a:endParaRPr lang="en-US" sz="4000" dirty="0" smtClean="0">
              <a:solidFill>
                <a:srgbClr val="00B050"/>
              </a:solidFill>
              <a:latin typeface="ML-TTKarthika" pitchFamily="8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457200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TRANSACTIONS</a:t>
            </a:r>
            <a:endParaRPr lang="en-US" sz="24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609600" y="32766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609600" y="9906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609600" y="21336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2667000" y="3200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2667000" y="914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2667000" y="2057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52600" y="24384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76400" y="30480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09600" y="4611231"/>
            <a:ext cx="7848600" cy="1877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skbnÂkvsa³:  </a:t>
            </a:r>
            <a:r>
              <a:rPr lang="en-US" sz="2000" b="1" dirty="0" smtClean="0">
                <a:latin typeface="ML-TTKarthika" pitchFamily="82" charset="0"/>
              </a:rPr>
              <a:t>  </a:t>
            </a:r>
            <a:r>
              <a:rPr lang="en-US" sz="2400" b="1" dirty="0" smtClean="0">
                <a:latin typeface="ML-TTKarthika" pitchFamily="82" charset="0"/>
              </a:rPr>
              <a:t>Cu kmcn taU-¯n\p \¶mbn tN-cp-¶p ­v. s^-bÀ tImw¹-£³ DÅ-hÀ C§-\pÅ </a:t>
            </a:r>
            <a:r>
              <a:rPr lang="en-US" sz="2400" b="1" dirty="0" err="1" smtClean="0">
                <a:latin typeface="ML-TTKarthika" pitchFamily="82" charset="0"/>
              </a:rPr>
              <a:t>kmcn-bmWv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err="1" smtClean="0">
                <a:latin typeface="ML-TTKarthika" pitchFamily="82" charset="0"/>
              </a:rPr>
              <a:t>hm</a:t>
            </a:r>
            <a:r>
              <a:rPr lang="en-US" sz="2400" b="1" dirty="0" smtClean="0">
                <a:latin typeface="ML-TTKarthika" pitchFamily="82" charset="0"/>
              </a:rPr>
              <a:t> §p-¶-Xv. </a:t>
            </a:r>
            <a:r>
              <a:rPr lang="en-US" sz="2400" b="1" i="1" dirty="0" smtClean="0">
                <a:latin typeface="ML-TTKarthika" pitchFamily="82" charset="0"/>
              </a:rPr>
              <a:t>(taUw </a:t>
            </a:r>
            <a:r>
              <a:rPr lang="en-US" sz="2400" b="1" i="1" dirty="0" err="1" smtClean="0">
                <a:latin typeface="ML-TTKarthika" pitchFamily="82" charset="0"/>
              </a:rPr>
              <a:t>kp</a:t>
            </a:r>
            <a:r>
              <a:rPr lang="en-US" sz="2400" b="1" i="1" dirty="0" smtClean="0">
                <a:latin typeface="ML-TTKarthika" pitchFamily="82" charset="0"/>
              </a:rPr>
              <a:t>µ-</a:t>
            </a:r>
            <a:r>
              <a:rPr lang="en-US" sz="2400" b="1" i="1" dirty="0" err="1" smtClean="0">
                <a:latin typeface="ML-TTKarthika" pitchFamily="82" charset="0"/>
              </a:rPr>
              <a:t>cn-bm-Wv</a:t>
            </a:r>
            <a:r>
              <a:rPr lang="en-US" sz="2400" b="1" i="1" dirty="0" smtClean="0">
                <a:latin typeface="ML-TTKarthika" pitchFamily="82" charset="0"/>
              </a:rPr>
              <a:t>.)</a:t>
            </a:r>
            <a:endParaRPr lang="en-US" sz="2000" b="1" dirty="0" smtClean="0">
              <a:latin typeface="ML-TTKarthika" pitchFamily="82" charset="0"/>
            </a:endParaRPr>
          </a:p>
          <a:p>
            <a:pPr algn="just"/>
            <a:r>
              <a:rPr lang="en-US" sz="2000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bphXn : </a:t>
            </a:r>
            <a:r>
              <a:rPr lang="en-US" sz="2400" b="1" dirty="0" smtClean="0">
                <a:latin typeface="ML-TTKarthika" pitchFamily="82" charset="0"/>
              </a:rPr>
              <a:t>CsX-Sp-t¯mfq.</a:t>
            </a: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057400" y="33528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62200" y="3505200"/>
            <a:ext cx="2286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1752600" y="25908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ales man with lad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990600"/>
            <a:ext cx="4800600" cy="3429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304800" y="3200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304800" y="914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304800" y="2057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2362200" y="3200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2362200" y="914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2362200" y="20574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0" name="Straight Arrow Connector 9"/>
          <p:cNvCxnSpPr>
            <a:stCxn id="6" idx="6"/>
            <a:endCxn id="9" idx="2"/>
          </p:cNvCxnSpPr>
          <p:nvPr/>
        </p:nvCxnSpPr>
        <p:spPr>
          <a:xfrm>
            <a:off x="1371600" y="263525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1215372" y="3043852"/>
            <a:ext cx="1070629" cy="842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76400" y="32766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1295400" y="29718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800" y="4876800"/>
            <a:ext cx="83820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skbnÂkvsa³</a:t>
            </a:r>
            <a:r>
              <a:rPr lang="en-US" sz="2800" b="1" dirty="0" smtClean="0">
                <a:latin typeface="ML-TTKarthika" pitchFamily="82" charset="0"/>
              </a:rPr>
              <a:t>: </a:t>
            </a:r>
            <a:r>
              <a:rPr lang="en-US" sz="2400" b="1" dirty="0" smtClean="0">
                <a:latin typeface="ML-TTKarthika" pitchFamily="82" charset="0"/>
              </a:rPr>
              <a:t>Cu kä^v \Ã-Xm-Wv. </a:t>
            </a:r>
            <a:r>
              <a:rPr lang="en-US" sz="2400" b="1" dirty="0" err="1" smtClean="0">
                <a:latin typeface="ML-TTKarthika" pitchFamily="82" charset="0"/>
              </a:rPr>
              <a:t>hne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err="1" smtClean="0">
                <a:latin typeface="ML-TTKarthika" pitchFamily="82" charset="0"/>
              </a:rPr>
              <a:t>Aev</a:t>
            </a:r>
            <a:r>
              <a:rPr lang="en-US" sz="2400" b="1" dirty="0" smtClean="0">
                <a:latin typeface="ML-TTKarthika" pitchFamily="82" charset="0"/>
              </a:rPr>
              <a:t>]w </a:t>
            </a:r>
            <a:r>
              <a:rPr lang="en-US" sz="2400" b="1" dirty="0" err="1" smtClean="0">
                <a:latin typeface="ML-TTKarthika" pitchFamily="82" charset="0"/>
              </a:rPr>
              <a:t>IqSp</a:t>
            </a:r>
            <a:r>
              <a:rPr lang="en-US" sz="2400" b="1" dirty="0" smtClean="0">
                <a:latin typeface="ML-TTKarthika" pitchFamily="82" charset="0"/>
              </a:rPr>
              <a:t>-X-</a:t>
            </a:r>
            <a:r>
              <a:rPr lang="en-US" sz="2400" b="1" dirty="0" err="1" smtClean="0">
                <a:latin typeface="ML-TTKarthika" pitchFamily="82" charset="0"/>
              </a:rPr>
              <a:t>emWv</a:t>
            </a:r>
            <a:r>
              <a:rPr lang="en-US" sz="2400" b="1" dirty="0" smtClean="0">
                <a:latin typeface="ML-TTKarthika" pitchFamily="82" charset="0"/>
              </a:rPr>
              <a:t>.</a:t>
            </a:r>
          </a:p>
          <a:p>
            <a:pPr algn="just"/>
            <a:r>
              <a:rPr lang="en-US" sz="2400" b="1" dirty="0" smtClean="0">
                <a:latin typeface="ML-TTKarthika" pitchFamily="82" charset="0"/>
              </a:rPr>
              <a:t>bphXn: CXpXs¶ aXn ]</a:t>
            </a:r>
            <a:r>
              <a:rPr lang="en-US" sz="2400" b="1" dirty="0" err="1" smtClean="0">
                <a:latin typeface="ML-TTKarthika" pitchFamily="82" charset="0"/>
              </a:rPr>
              <a:t>mbv¡p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err="1" smtClean="0">
                <a:latin typeface="ML-TTKarthika" pitchFamily="82" charset="0"/>
              </a:rPr>
              <a:t>sN¿q</a:t>
            </a:r>
            <a:r>
              <a:rPr lang="en-US" sz="2000" b="1" dirty="0" smtClean="0">
                <a:latin typeface="ML-TTKarthika" pitchFamily="82" charset="0"/>
              </a:rPr>
              <a:t>. </a:t>
            </a:r>
            <a:r>
              <a:rPr lang="en-US" sz="2000" b="1" i="1" dirty="0" smtClean="0">
                <a:latin typeface="ML-TTKarthika" pitchFamily="82" charset="0"/>
              </a:rPr>
              <a:t>(\o-sbs¶ A{X sIm¨m-t¡-­. Fsâ t]m¡-äns\ hne-bn-cp-¯m³ \o t\m¡-­)</a:t>
            </a:r>
          </a:p>
          <a:p>
            <a:pPr algn="just"/>
            <a:endParaRPr lang="en-US" sz="2000" b="1" dirty="0" smtClean="0"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2057400" y="35814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Documents and Settings\user\Desktop\image\stuff is go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838200"/>
            <a:ext cx="5029200" cy="3962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9"/>
          <p:cNvSpPr>
            <a:spLocks noChangeArrowheads="1"/>
          </p:cNvSpPr>
          <p:nvPr/>
        </p:nvSpPr>
        <p:spPr bwMode="auto">
          <a:xfrm>
            <a:off x="762000" y="3429000"/>
            <a:ext cx="9906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>
                <a:latin typeface="Arial Black" pitchFamily="34" charset="0"/>
              </a:rPr>
              <a:t>C</a:t>
            </a:r>
          </a:p>
        </p:txBody>
      </p:sp>
      <p:sp>
        <p:nvSpPr>
          <p:cNvPr id="6" name="Oval 137"/>
          <p:cNvSpPr>
            <a:spLocks noChangeArrowheads="1"/>
          </p:cNvSpPr>
          <p:nvPr/>
        </p:nvSpPr>
        <p:spPr bwMode="auto">
          <a:xfrm>
            <a:off x="762000" y="11430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 smtClean="0">
                <a:latin typeface="Arial Black" pitchFamily="34" charset="0"/>
              </a:rPr>
              <a:t>P</a:t>
            </a:r>
            <a:endParaRPr lang="en-GB" sz="3200" b="1" dirty="0">
              <a:latin typeface="Arial Black" pitchFamily="34" charset="0"/>
            </a:endParaRPr>
          </a:p>
        </p:txBody>
      </p:sp>
      <p:sp>
        <p:nvSpPr>
          <p:cNvPr id="7" name="Oval 138"/>
          <p:cNvSpPr>
            <a:spLocks noChangeArrowheads="1"/>
          </p:cNvSpPr>
          <p:nvPr/>
        </p:nvSpPr>
        <p:spPr bwMode="auto">
          <a:xfrm>
            <a:off x="762000" y="22860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>
                <a:latin typeface="Arial Black" pitchFamily="34" charset="0"/>
              </a:rPr>
              <a:t>A</a:t>
            </a:r>
          </a:p>
        </p:txBody>
      </p:sp>
      <p:sp>
        <p:nvSpPr>
          <p:cNvPr id="8" name="Oval 139"/>
          <p:cNvSpPr>
            <a:spLocks noChangeArrowheads="1"/>
          </p:cNvSpPr>
          <p:nvPr/>
        </p:nvSpPr>
        <p:spPr bwMode="auto">
          <a:xfrm>
            <a:off x="2971800" y="3581400"/>
            <a:ext cx="11430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9" name="Oval 137"/>
          <p:cNvSpPr>
            <a:spLocks noChangeArrowheads="1"/>
          </p:cNvSpPr>
          <p:nvPr/>
        </p:nvSpPr>
        <p:spPr bwMode="auto">
          <a:xfrm>
            <a:off x="2895600" y="1164568"/>
            <a:ext cx="1055076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0" name="Oval 138"/>
          <p:cNvSpPr>
            <a:spLocks noChangeArrowheads="1"/>
          </p:cNvSpPr>
          <p:nvPr/>
        </p:nvSpPr>
        <p:spPr bwMode="auto">
          <a:xfrm>
            <a:off x="2971800" y="2362200"/>
            <a:ext cx="1055076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905000" y="2743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-381000" y="2286000"/>
            <a:ext cx="5181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	        </a:t>
            </a:r>
            <a:r>
              <a:rPr lang="en-IN" sz="2400" dirty="0" smtClean="0"/>
              <a:t>			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		</a:t>
            </a:r>
          </a:p>
          <a:p>
            <a:r>
              <a:rPr lang="en-IN" dirty="0" smtClean="0"/>
              <a:t>		       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1905000" y="29718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28800" y="40386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133600" y="40386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438400" y="40386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09800" y="42672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90800" y="4267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439592" y="3244334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ML-TTKarthika" pitchFamily="82" charset="0"/>
              </a:rPr>
              <a:t>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44192" y="3244334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ML-TTKarthika" pitchFamily="82" charset="0"/>
              </a:rPr>
              <a:t>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600200" y="5181600"/>
            <a:ext cx="46482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`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À¯mhv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: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tNmdv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X¿mdmtbm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`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mcy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: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Kymkv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XoÀ¶p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t]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mbn</a:t>
            </a:r>
            <a:r>
              <a:rPr lang="en-US" sz="2800" dirty="0" smtClean="0">
                <a:latin typeface="ML-TTKarthika" pitchFamily="82" charset="0"/>
              </a:rPr>
              <a:t>.</a:t>
            </a: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10800000">
            <a:off x="1828800" y="42672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" descr="C:\Documents and Settings\user\Desktop\image\images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447800"/>
            <a:ext cx="4724400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2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685800" y="3733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685800" y="1447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685800" y="2590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2743200" y="3733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2743200" y="1447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2743200" y="2590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05000" y="1981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1638300" y="24003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85800" y="5334000"/>
            <a:ext cx="79248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endParaRPr lang="en-US" sz="24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`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mcy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: </a:t>
            </a:r>
            <a:r>
              <a:rPr lang="en-US" sz="2400" b="1" dirty="0" err="1" smtClean="0">
                <a:latin typeface="ML-TTKarthika" pitchFamily="82" charset="0"/>
              </a:rPr>
              <a:t>tUmIvSÀ·m-cpsS</a:t>
            </a:r>
            <a:r>
              <a:rPr lang="en-US" sz="2400" b="1" dirty="0" smtClean="0">
                <a:latin typeface="ML-TTKarthika" pitchFamily="82" charset="0"/>
              </a:rPr>
              <a:t> a¡-</a:t>
            </a:r>
            <a:r>
              <a:rPr lang="en-US" sz="2400" b="1" dirty="0" err="1" smtClean="0">
                <a:latin typeface="ML-TTKarthika" pitchFamily="82" charset="0"/>
              </a:rPr>
              <a:t>sfÃmw</a:t>
            </a:r>
            <a:r>
              <a:rPr lang="en-US" sz="2400" b="1" dirty="0" smtClean="0">
                <a:latin typeface="ML-TTKarthika" pitchFamily="82" charset="0"/>
              </a:rPr>
              <a:t> ]</a:t>
            </a:r>
            <a:r>
              <a:rPr lang="en-US" sz="2400" b="1" dirty="0" err="1" smtClean="0">
                <a:latin typeface="ML-TTKarthika" pitchFamily="82" charset="0"/>
              </a:rPr>
              <a:t>pgp</a:t>
            </a:r>
            <a:r>
              <a:rPr lang="en-US" sz="2400" b="1" dirty="0" smtClean="0">
                <a:latin typeface="ML-TTKarthika" pitchFamily="82" charset="0"/>
              </a:rPr>
              <a:t>-¯n-«</a:t>
            </a:r>
            <a:r>
              <a:rPr lang="en-US" sz="2400" b="1" dirty="0" err="1" smtClean="0">
                <a:latin typeface="ML-TTKarthika" pitchFamily="82" charset="0"/>
              </a:rPr>
              <a:t>mWv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err="1" smtClean="0">
                <a:latin typeface="ML-TTKarthika" pitchFamily="82" charset="0"/>
              </a:rPr>
              <a:t>acn</a:t>
            </a:r>
            <a:r>
              <a:rPr lang="en-US" sz="2400" b="1" dirty="0" smtClean="0">
                <a:latin typeface="ML-TTKarthika" pitchFamily="82" charset="0"/>
              </a:rPr>
              <a:t>-¡p-¶Xv.</a:t>
            </a:r>
            <a:endParaRPr lang="en-US" sz="2000" b="1" i="1" dirty="0" smtClean="0">
              <a:latin typeface="ML-TTKarthika" pitchFamily="82" charset="0"/>
            </a:endParaRPr>
          </a:p>
          <a:p>
            <a:pPr algn="just"/>
            <a:endParaRPr lang="en-US" sz="2000" b="1" dirty="0" smtClean="0">
              <a:latin typeface="ML-TTKarthika" pitchFamily="82" charset="0"/>
            </a:endParaRPr>
          </a:p>
          <a:p>
            <a:pPr algn="just"/>
            <a:endParaRPr lang="en-US" sz="2400" b="1" dirty="0" smtClean="0"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1943100" y="29337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2400300" y="36957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71700" y="33147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Documents and Settings\user\Desktop\image\images (1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3962400" cy="3352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762000" y="384175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762000" y="155575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762000" y="269875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2819400" y="384175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2819400" y="155575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2819400" y="269875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0" name="Straight Arrow Connector 9"/>
          <p:cNvCxnSpPr>
            <a:stCxn id="6" idx="6"/>
            <a:endCxn id="9" idx="2"/>
          </p:cNvCxnSpPr>
          <p:nvPr/>
        </p:nvCxnSpPr>
        <p:spPr>
          <a:xfrm>
            <a:off x="1828800" y="32766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333500" y="2889250"/>
            <a:ext cx="2057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09600" y="5029200"/>
            <a:ext cx="8305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`</a:t>
            </a:r>
            <a:r>
              <a:rPr lang="en-US" sz="2400" b="1" dirty="0" err="1" smtClean="0">
                <a:latin typeface="ML-TTKarthika" pitchFamily="82" charset="0"/>
              </a:rPr>
              <a:t>mcy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800" b="1" dirty="0" smtClean="0">
                <a:latin typeface="ML-TTKarthika" pitchFamily="82" charset="0"/>
              </a:rPr>
              <a:t>: </a:t>
            </a:r>
            <a:r>
              <a:rPr lang="en-US" sz="2400" b="1" dirty="0" err="1" smtClean="0">
                <a:latin typeface="ML-TTKarthika" pitchFamily="82" charset="0"/>
              </a:rPr>
              <a:t>sI.-kp</a:t>
            </a:r>
            <a:r>
              <a:rPr lang="en-US" sz="2400" b="1" dirty="0" smtClean="0">
                <a:latin typeface="ML-TTKarthika" pitchFamily="82" charset="0"/>
              </a:rPr>
              <a:t>-[m-I-c\pw </a:t>
            </a:r>
            <a:r>
              <a:rPr lang="en-US" sz="2400" b="1" dirty="0" err="1" smtClean="0">
                <a:latin typeface="ML-TTKarthika" pitchFamily="82" charset="0"/>
              </a:rPr>
              <a:t>Xncp</a:t>
            </a:r>
            <a:r>
              <a:rPr lang="en-US" sz="2400" b="1" dirty="0" smtClean="0">
                <a:latin typeface="ML-TTKarthika" pitchFamily="82" charset="0"/>
              </a:rPr>
              <a:t>-h-©</a:t>
            </a:r>
            <a:r>
              <a:rPr lang="en-US" sz="2400" b="1" dirty="0" err="1" smtClean="0">
                <a:latin typeface="ML-TTKarthika" pitchFamily="82" charset="0"/>
              </a:rPr>
              <a:t>qÀ</a:t>
            </a:r>
            <a:r>
              <a:rPr lang="en-US" sz="2400" b="1" dirty="0" smtClean="0">
                <a:latin typeface="ML-TTKarthika" pitchFamily="82" charset="0"/>
              </a:rPr>
              <a:t> cm[m-</a:t>
            </a:r>
            <a:r>
              <a:rPr lang="en-US" sz="2400" b="1" dirty="0" err="1" smtClean="0">
                <a:latin typeface="ML-TTKarthika" pitchFamily="82" charset="0"/>
              </a:rPr>
              <a:t>Ir</a:t>
            </a:r>
            <a:r>
              <a:rPr lang="en-US" sz="2400" b="1" dirty="0" smtClean="0">
                <a:latin typeface="ML-TTKarthika" pitchFamily="82" charset="0"/>
              </a:rPr>
              <a:t>-</a:t>
            </a:r>
            <a:r>
              <a:rPr lang="en-US" sz="2400" b="1" dirty="0" err="1" smtClean="0">
                <a:latin typeface="ML-TTKarthika" pitchFamily="82" charset="0"/>
              </a:rPr>
              <a:t>jvW</a:t>
            </a:r>
            <a:r>
              <a:rPr lang="en-US" sz="2400" b="1" dirty="0" smtClean="0">
                <a:latin typeface="ML-TTKarthika" pitchFamily="82" charset="0"/>
              </a:rPr>
              <a:t>\pw X½nÂ</a:t>
            </a:r>
          </a:p>
          <a:p>
            <a:pPr algn="just"/>
            <a:r>
              <a:rPr lang="en-US" sz="2400" b="1" dirty="0" smtClean="0">
                <a:latin typeface="ML-TTKarthika" pitchFamily="82" charset="0"/>
              </a:rPr>
              <a:t>	 </a:t>
            </a:r>
            <a:r>
              <a:rPr lang="en-US" sz="2400" b="1" dirty="0" err="1" smtClean="0">
                <a:latin typeface="ML-TTKarthika" pitchFamily="82" charset="0"/>
              </a:rPr>
              <a:t>Ct¸mÄ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err="1" smtClean="0">
                <a:latin typeface="ML-TTKarthika" pitchFamily="82" charset="0"/>
              </a:rPr>
              <a:t>F´mWv</a:t>
            </a:r>
            <a:r>
              <a:rPr lang="en-US" sz="2400" b="1" dirty="0" smtClean="0">
                <a:latin typeface="ML-TTKarthika" pitchFamily="82" charset="0"/>
              </a:rPr>
              <a:t> {]iv\w ?</a:t>
            </a:r>
          </a:p>
          <a:p>
            <a:pPr algn="just"/>
            <a:r>
              <a:rPr lang="en-US" sz="2400" b="1" dirty="0" smtClean="0">
                <a:latin typeface="ML-TTKarthika" pitchFamily="82" charset="0"/>
              </a:rPr>
              <a:t>`</a:t>
            </a:r>
            <a:r>
              <a:rPr lang="en-US" sz="2400" b="1" dirty="0" err="1" smtClean="0">
                <a:latin typeface="ML-TTKarthika" pitchFamily="82" charset="0"/>
              </a:rPr>
              <a:t>À¯mhv</a:t>
            </a:r>
            <a:r>
              <a:rPr lang="en-US" sz="2400" b="1" dirty="0" smtClean="0">
                <a:latin typeface="ML-TTKarthika" pitchFamily="82" charset="0"/>
              </a:rPr>
              <a:t> : \n\-¡Xv ]d-ª</a:t>
            </a:r>
            <a:r>
              <a:rPr lang="en-US" sz="2400" b="1" dirty="0" err="1" smtClean="0">
                <a:latin typeface="ML-TTKarthika" pitchFamily="82" charset="0"/>
              </a:rPr>
              <a:t>mÂ</a:t>
            </a:r>
            <a:r>
              <a:rPr lang="en-US" sz="2400" b="1" dirty="0" smtClean="0">
                <a:latin typeface="ML-TTKarthika" pitchFamily="82" charset="0"/>
              </a:rPr>
              <a:t>  a\-</a:t>
            </a:r>
            <a:r>
              <a:rPr lang="en-US" sz="2400" b="1" dirty="0" err="1" smtClean="0">
                <a:latin typeface="ML-TTKarthika" pitchFamily="82" charset="0"/>
              </a:rPr>
              <a:t>Ên-em-hn</a:t>
            </a:r>
            <a:r>
              <a:rPr lang="en-US" sz="2400" b="1" dirty="0" smtClean="0">
                <a:latin typeface="ML-TTKarthika" pitchFamily="82" charset="0"/>
              </a:rPr>
              <a:t>-Ã. </a:t>
            </a:r>
            <a:endParaRPr lang="en-US" sz="2000" b="1" dirty="0" smtClean="0"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00" y="44958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14600" y="4495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828800" y="44958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C:\Documents and Settings\user\Desktop\image\images (2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447800"/>
            <a:ext cx="4724400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hyàn-_Ô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Nn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{Xo-I-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cWw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b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</a:br>
            <a:r>
              <a:rPr lang="en-US" sz="2200" dirty="0" smtClean="0">
                <a:solidFill>
                  <a:srgbClr val="C30D9C"/>
                </a:solidFill>
              </a:rPr>
              <a:t>RELATIONSHIP </a:t>
            </a:r>
            <a:r>
              <a:rPr lang="en-US" sz="2200" dirty="0" smtClean="0">
                <a:solidFill>
                  <a:srgbClr val="C30D9C"/>
                </a:solidFill>
                <a:hlinkClick r:id="rId2" action="ppaction://hlinkfile"/>
              </a:rPr>
              <a:t>DIAGRAM</a:t>
            </a:r>
            <a:endParaRPr lang="en-US" sz="2200" dirty="0">
              <a:solidFill>
                <a:srgbClr val="C30D9C"/>
              </a:solidFill>
            </a:endParaRPr>
          </a:p>
        </p:txBody>
      </p:sp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3048000" y="44196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   C   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3048000" y="18288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3048000" y="31242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5562600" y="44196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5562600" y="18288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5562600" y="31242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43400" y="37338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6"/>
          </p:cNvCxnSpPr>
          <p:nvPr/>
        </p:nvCxnSpPr>
        <p:spPr>
          <a:xfrm flipV="1">
            <a:off x="4243754" y="2439988"/>
            <a:ext cx="1318846" cy="365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51054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43400" y="25908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4343400" y="3886200"/>
            <a:ext cx="1143000" cy="1143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343400" y="38862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343400" y="25908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771900" y="3162300"/>
            <a:ext cx="2286000" cy="1295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3848100" y="3162300"/>
            <a:ext cx="2133600" cy="1295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9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"/>
            <a:ext cx="8382000" cy="56388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>
              <a:buNone/>
            </a:pPr>
            <a:endParaRPr lang="en-US" sz="1800" kern="10" spc="720" dirty="0" smtClean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None/>
            </a:pPr>
            <a:r>
              <a:rPr lang="en-US" sz="1800" kern="10" spc="720" dirty="0" smtClean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Thank You</a:t>
            </a:r>
          </a:p>
          <a:p>
            <a:pPr>
              <a:spcBef>
                <a:spcPct val="50000"/>
              </a:spcBef>
              <a:buNone/>
            </a:pPr>
            <a:r>
              <a:rPr lang="en-US" sz="1800" b="1" dirty="0" smtClean="0">
                <a:solidFill>
                  <a:schemeClr val="folHlink"/>
                </a:solidFill>
              </a:rPr>
              <a:t>                     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SUDAS KANNOTH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   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General Convener</a:t>
            </a:r>
          </a:p>
          <a:p>
            <a:pPr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	   POSITIVE COMMUNE</a:t>
            </a:r>
          </a:p>
          <a:p>
            <a:pPr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Soft skill training team, </a:t>
            </a:r>
            <a:r>
              <a:rPr lang="en-US" sz="28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kannur</a:t>
            </a:r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	       www.positivecommune.com</a:t>
            </a:r>
          </a:p>
          <a:p>
            <a:pPr>
              <a:spcBef>
                <a:spcPct val="50000"/>
              </a:spcBef>
              <a:buNone/>
            </a:pPr>
            <a:r>
              <a:rPr lang="en-US" sz="2400" b="1" dirty="0" smtClean="0">
                <a:solidFill>
                  <a:srgbClr val="FF9900"/>
                </a:solidFill>
                <a:latin typeface="Aharoni" pitchFamily="2" charset="-79"/>
                <a:cs typeface="Aharoni" pitchFamily="2" charset="-79"/>
              </a:rPr>
              <a:t>            sudaskannoth@gmail.com</a:t>
            </a:r>
            <a:endParaRPr lang="en-US" sz="1400" b="1" dirty="0" smtClean="0">
              <a:solidFill>
                <a:srgbClr val="FF9900"/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None/>
            </a:pPr>
            <a:r>
              <a:rPr lang="en-US" sz="1400" b="1" dirty="0" smtClean="0">
                <a:solidFill>
                  <a:schemeClr val="folHlink"/>
                </a:solidFill>
                <a:latin typeface="Broadway" pitchFamily="82" charset="0"/>
              </a:rPr>
              <a:t>                             </a:t>
            </a:r>
            <a:r>
              <a:rPr lang="en-US" sz="4400" b="1" dirty="0" smtClean="0">
                <a:solidFill>
                  <a:schemeClr val="folHlink"/>
                </a:solidFill>
                <a:latin typeface="Aharoni" pitchFamily="2" charset="-79"/>
                <a:cs typeface="Aharoni" pitchFamily="2" charset="-79"/>
              </a:rPr>
              <a:t>944  711  4001</a:t>
            </a:r>
            <a:endParaRPr lang="en-US" sz="2400" b="1" dirty="0" smtClean="0">
              <a:solidFill>
                <a:schemeClr val="folHlink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endParaRPr lang="en-US" sz="1800" kern="10" spc="72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13716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13716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13716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44958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44958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44958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048000" y="34290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971800" y="37338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38200" y="1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err="1" smtClean="0">
                <a:solidFill>
                  <a:srgbClr val="00B050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00B05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rgbClr val="C30D9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TRANSACTIONS</a:t>
            </a:r>
            <a:endParaRPr lang="en-US" sz="2400" b="1" cap="all" spc="0" dirty="0">
              <a:ln/>
              <a:solidFill>
                <a:srgbClr val="C30D9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3048000"/>
            <a:ext cx="518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	       </a:t>
            </a:r>
            <a:r>
              <a:rPr lang="en-IN" sz="2400" dirty="0" smtClean="0"/>
              <a:t>1			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		</a:t>
            </a:r>
          </a:p>
          <a:p>
            <a:r>
              <a:rPr lang="en-IN" dirty="0" smtClean="0"/>
              <a:t>		    </a:t>
            </a:r>
          </a:p>
          <a:p>
            <a:r>
              <a:rPr lang="en-IN" sz="2400" dirty="0" smtClean="0"/>
              <a:t>		      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72200" y="3733800"/>
            <a:ext cx="2971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C30D9C"/>
                </a:solidFill>
              </a:rPr>
              <a:t>1.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tNmZ\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  <a:cs typeface="Times New Roman" pitchFamily="18" charset="0"/>
              </a:rPr>
              <a:t> (</a:t>
            </a:r>
            <a:r>
              <a:rPr lang="en-IN" sz="2000" b="1" dirty="0" smtClean="0">
                <a:solidFill>
                  <a:srgbClr val="C30D9C"/>
                </a:solidFill>
                <a:latin typeface="Times New Roman" pitchFamily="18" charset="0"/>
                <a:cs typeface="Times New Roman" pitchFamily="18" charset="0"/>
              </a:rPr>
              <a:t>stimulus)</a:t>
            </a:r>
            <a:r>
              <a:rPr lang="en-IN" sz="2000" b="1" dirty="0" smtClean="0">
                <a:solidFill>
                  <a:srgbClr val="C30D9C"/>
                </a:solidFill>
              </a:rPr>
              <a:t>	</a:t>
            </a:r>
          </a:p>
          <a:p>
            <a:r>
              <a:rPr lang="en-IN" sz="2000" b="1" dirty="0" smtClean="0">
                <a:solidFill>
                  <a:srgbClr val="C30D9C"/>
                </a:solidFill>
              </a:rPr>
              <a:t>	</a:t>
            </a:r>
            <a:br>
              <a:rPr lang="en-IN" sz="2000" b="1" dirty="0" smtClean="0">
                <a:solidFill>
                  <a:srgbClr val="C30D9C"/>
                </a:solidFill>
              </a:rPr>
            </a:br>
            <a:r>
              <a:rPr lang="en-IN" sz="2000" b="1" dirty="0" smtClean="0">
                <a:solidFill>
                  <a:srgbClr val="C30D9C"/>
                </a:solidFill>
              </a:rPr>
              <a:t>2.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{]</a:t>
            </a:r>
            <a:r>
              <a:rPr lang="en-IN" sz="2000" b="1" dirty="0" err="1" smtClean="0">
                <a:solidFill>
                  <a:srgbClr val="C30D9C"/>
                </a:solidFill>
                <a:latin typeface="ML-TTKarthika" pitchFamily="82" charset="0"/>
              </a:rPr>
              <a:t>Xn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-I-</a:t>
            </a:r>
            <a:r>
              <a:rPr lang="en-IN" sz="2000" b="1" dirty="0" err="1" smtClean="0">
                <a:solidFill>
                  <a:srgbClr val="C30D9C"/>
                </a:solidFill>
                <a:latin typeface="ML-TTKarthika" pitchFamily="82" charset="0"/>
              </a:rPr>
              <a:t>cWw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  <a:cs typeface="Times New Roman" pitchFamily="18" charset="0"/>
              </a:rPr>
              <a:t>(</a:t>
            </a:r>
            <a:r>
              <a:rPr lang="en-IN" sz="2000" b="1" dirty="0" smtClean="0">
                <a:solidFill>
                  <a:srgbClr val="C30D9C"/>
                </a:solidFill>
                <a:latin typeface="Times New Roman" pitchFamily="18" charset="0"/>
                <a:cs typeface="Times New Roman" pitchFamily="18" charset="0"/>
              </a:rPr>
              <a:t>Response)</a:t>
            </a:r>
            <a:r>
              <a:rPr lang="en-IN" sz="2000" b="1" dirty="0" smtClean="0"/>
              <a:t>	</a:t>
            </a:r>
            <a:endParaRPr lang="en-US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38200" y="0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err="1" smtClean="0">
                <a:solidFill>
                  <a:srgbClr val="C30D9C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C30D9C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TRANSACTIONS</a:t>
            </a:r>
            <a:endParaRPr lang="en-US" sz="24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139"/>
          <p:cNvSpPr>
            <a:spLocks noChangeArrowheads="1"/>
          </p:cNvSpPr>
          <p:nvPr/>
        </p:nvSpPr>
        <p:spPr bwMode="auto">
          <a:xfrm>
            <a:off x="305576" y="4038600"/>
            <a:ext cx="822702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6" name="Oval 137"/>
          <p:cNvSpPr>
            <a:spLocks noChangeArrowheads="1"/>
          </p:cNvSpPr>
          <p:nvPr/>
        </p:nvSpPr>
        <p:spPr bwMode="auto">
          <a:xfrm>
            <a:off x="304801" y="2667000"/>
            <a:ext cx="762000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7" name="Oval 138"/>
          <p:cNvSpPr>
            <a:spLocks noChangeArrowheads="1"/>
          </p:cNvSpPr>
          <p:nvPr/>
        </p:nvSpPr>
        <p:spPr bwMode="auto">
          <a:xfrm>
            <a:off x="304801" y="3352800"/>
            <a:ext cx="823478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1219200" y="4419600"/>
            <a:ext cx="457200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19200" y="29718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39"/>
          <p:cNvSpPr>
            <a:spLocks noChangeArrowheads="1"/>
          </p:cNvSpPr>
          <p:nvPr/>
        </p:nvSpPr>
        <p:spPr bwMode="auto">
          <a:xfrm>
            <a:off x="1737879" y="4038600"/>
            <a:ext cx="776722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20" name="Oval 137"/>
          <p:cNvSpPr>
            <a:spLocks noChangeArrowheads="1"/>
          </p:cNvSpPr>
          <p:nvPr/>
        </p:nvSpPr>
        <p:spPr bwMode="auto">
          <a:xfrm>
            <a:off x="1737878" y="2667000"/>
            <a:ext cx="777757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21" name="Oval 138"/>
          <p:cNvSpPr>
            <a:spLocks noChangeArrowheads="1"/>
          </p:cNvSpPr>
          <p:nvPr/>
        </p:nvSpPr>
        <p:spPr bwMode="auto">
          <a:xfrm>
            <a:off x="1737878" y="3352800"/>
            <a:ext cx="761999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38" name="Oval 139"/>
          <p:cNvSpPr>
            <a:spLocks noChangeArrowheads="1"/>
          </p:cNvSpPr>
          <p:nvPr/>
        </p:nvSpPr>
        <p:spPr bwMode="auto">
          <a:xfrm>
            <a:off x="3277376" y="4114800"/>
            <a:ext cx="822702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39" name="Oval 137"/>
          <p:cNvSpPr>
            <a:spLocks noChangeArrowheads="1"/>
          </p:cNvSpPr>
          <p:nvPr/>
        </p:nvSpPr>
        <p:spPr bwMode="auto">
          <a:xfrm>
            <a:off x="3276601" y="2743200"/>
            <a:ext cx="762000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40" name="Oval 138"/>
          <p:cNvSpPr>
            <a:spLocks noChangeArrowheads="1"/>
          </p:cNvSpPr>
          <p:nvPr/>
        </p:nvSpPr>
        <p:spPr bwMode="auto">
          <a:xfrm>
            <a:off x="3276601" y="3429000"/>
            <a:ext cx="823478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3848098" y="3390902"/>
            <a:ext cx="1143004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H="1">
            <a:off x="3810000" y="3429000"/>
            <a:ext cx="1066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139"/>
          <p:cNvSpPr>
            <a:spLocks noChangeArrowheads="1"/>
          </p:cNvSpPr>
          <p:nvPr/>
        </p:nvSpPr>
        <p:spPr bwMode="auto">
          <a:xfrm>
            <a:off x="4709678" y="4114800"/>
            <a:ext cx="823993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44" name="Oval 137"/>
          <p:cNvSpPr>
            <a:spLocks noChangeArrowheads="1"/>
          </p:cNvSpPr>
          <p:nvPr/>
        </p:nvSpPr>
        <p:spPr bwMode="auto">
          <a:xfrm>
            <a:off x="4709678" y="2743200"/>
            <a:ext cx="777757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45" name="Oval 138"/>
          <p:cNvSpPr>
            <a:spLocks noChangeArrowheads="1"/>
          </p:cNvSpPr>
          <p:nvPr/>
        </p:nvSpPr>
        <p:spPr bwMode="auto">
          <a:xfrm>
            <a:off x="4709678" y="3429000"/>
            <a:ext cx="761999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48" name="Oval 139"/>
          <p:cNvSpPr>
            <a:spLocks noChangeArrowheads="1"/>
          </p:cNvSpPr>
          <p:nvPr/>
        </p:nvSpPr>
        <p:spPr bwMode="auto">
          <a:xfrm>
            <a:off x="6477776" y="4191000"/>
            <a:ext cx="822702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49" name="Oval 137"/>
          <p:cNvSpPr>
            <a:spLocks noChangeArrowheads="1"/>
          </p:cNvSpPr>
          <p:nvPr/>
        </p:nvSpPr>
        <p:spPr bwMode="auto">
          <a:xfrm>
            <a:off x="6477000" y="2819400"/>
            <a:ext cx="853957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50" name="Oval 138"/>
          <p:cNvSpPr>
            <a:spLocks noChangeArrowheads="1"/>
          </p:cNvSpPr>
          <p:nvPr/>
        </p:nvSpPr>
        <p:spPr bwMode="auto">
          <a:xfrm>
            <a:off x="6477001" y="3505200"/>
            <a:ext cx="823478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rot="16200000" flipH="1">
            <a:off x="7696200" y="4419600"/>
            <a:ext cx="1524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391400" y="38100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139"/>
          <p:cNvSpPr>
            <a:spLocks noChangeArrowheads="1"/>
          </p:cNvSpPr>
          <p:nvPr/>
        </p:nvSpPr>
        <p:spPr bwMode="auto">
          <a:xfrm>
            <a:off x="7910078" y="4114800"/>
            <a:ext cx="823993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54" name="Oval 137"/>
          <p:cNvSpPr>
            <a:spLocks noChangeArrowheads="1"/>
          </p:cNvSpPr>
          <p:nvPr/>
        </p:nvSpPr>
        <p:spPr bwMode="auto">
          <a:xfrm>
            <a:off x="7910078" y="2819400"/>
            <a:ext cx="777757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55" name="Oval 138"/>
          <p:cNvSpPr>
            <a:spLocks noChangeArrowheads="1"/>
          </p:cNvSpPr>
          <p:nvPr/>
        </p:nvSpPr>
        <p:spPr bwMode="auto">
          <a:xfrm>
            <a:off x="7910078" y="3429000"/>
            <a:ext cx="761999" cy="6706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52400" y="1752600"/>
            <a:ext cx="3048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marL="514350" indent="-514350"/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105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transactions.)</a:t>
            </a:r>
            <a:endParaRPr lang="en-US" sz="1400" b="1" cap="all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276600" y="1752600"/>
            <a:ext cx="2667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dirty="0" smtClean="0">
                <a:solidFill>
                  <a:srgbClr val="C00000"/>
                </a:solidFill>
                <a:latin typeface="ML-TTKarthika" pitchFamily="82" charset="0"/>
              </a:rPr>
              <a:t>hncp² </a:t>
            </a:r>
            <a:r>
              <a:rPr lang="en-US" dirty="0" err="1" smtClean="0">
                <a:solidFill>
                  <a:srgbClr val="C00000"/>
                </a:solidFill>
                <a:latin typeface="ML-TTKarthika" pitchFamily="82" charset="0"/>
              </a:rPr>
              <a:t>kw`m-jW§Ä</a:t>
            </a:r>
            <a:r>
              <a:rPr lang="en-US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</a:p>
          <a:p>
            <a:pPr marL="514350" indent="-514350"/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105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r>
              <a:rPr lang="en-US" sz="1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.)</a:t>
            </a:r>
            <a:endParaRPr lang="en-US" sz="1050" dirty="0"/>
          </a:p>
        </p:txBody>
      </p:sp>
      <p:sp>
        <p:nvSpPr>
          <p:cNvPr id="60" name="Rectangle 59"/>
          <p:cNvSpPr/>
          <p:nvPr/>
        </p:nvSpPr>
        <p:spPr>
          <a:xfrm>
            <a:off x="6324600" y="1752600"/>
            <a:ext cx="236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dirty="0" err="1" smtClean="0">
                <a:solidFill>
                  <a:srgbClr val="C00000"/>
                </a:solidFill>
                <a:latin typeface="ML-TTKarthika" pitchFamily="82" charset="0"/>
              </a:rPr>
              <a:t>Hfn</a:t>
            </a:r>
            <a:r>
              <a:rPr lang="en-US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ML-TTKarthika" pitchFamily="82" charset="0"/>
              </a:rPr>
              <a:t>kw`m-jW§Ä</a:t>
            </a:r>
            <a:r>
              <a:rPr lang="en-US" dirty="0" smtClean="0">
                <a:solidFill>
                  <a:srgbClr val="C00000"/>
                </a:solidFill>
                <a:latin typeface="ML-TTKarthika" pitchFamily="82" charset="0"/>
              </a:rPr>
              <a:t>     </a:t>
            </a:r>
          </a:p>
          <a:p>
            <a:pPr marL="514350" indent="-514350"/>
            <a:r>
              <a:rPr lang="en-US" sz="1400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105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ulterior transactions)</a:t>
            </a:r>
            <a:endParaRPr lang="en-US" sz="1100" b="1" cap="all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rot="16200000" flipH="1">
            <a:off x="7315200" y="4038600"/>
            <a:ext cx="762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 flipH="1">
            <a:off x="7467600" y="4191000"/>
            <a:ext cx="1524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 animBg="1"/>
      <p:bldP spid="6" grpId="0" animBg="1"/>
      <p:bldP spid="7" grpId="0" animBg="1"/>
      <p:bldP spid="19" grpId="0" animBg="1"/>
      <p:bldP spid="20" grpId="0" animBg="1"/>
      <p:bldP spid="21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53" grpId="0" animBg="1"/>
      <p:bldP spid="54" grpId="0" animBg="1"/>
      <p:bldP spid="55" grpId="0" animBg="1"/>
      <p:bldP spid="58" grpId="0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5562600" cy="41148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28600" y="3886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6764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819400"/>
            <a:ext cx="1230630" cy="1066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3276600" y="39624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3276600" y="16764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3276600" y="28194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00200" y="42672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676400" y="44958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62000" y="3733800"/>
            <a:ext cx="3886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          </a:t>
            </a:r>
          </a:p>
          <a:p>
            <a:r>
              <a:rPr lang="en-IN" sz="1600" dirty="0" smtClean="0"/>
              <a:t>	           S</a:t>
            </a:r>
            <a:br>
              <a:rPr lang="en-IN" sz="1600" dirty="0" smtClean="0"/>
            </a:br>
            <a:r>
              <a:rPr lang="en-IN" sz="1600" dirty="0" smtClean="0"/>
              <a:t> 		</a:t>
            </a:r>
          </a:p>
          <a:p>
            <a:r>
              <a:rPr lang="en-IN" sz="1600" dirty="0" smtClean="0"/>
              <a:t>	      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152400" y="50292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48000" y="5105400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52600" y="5486400"/>
            <a:ext cx="31242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48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an\n	:</a:t>
            </a:r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lmbv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endParaRPr lang="en-US" sz="24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: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lmbv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 an\n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0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54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sz="24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Desktop\image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828800"/>
            <a:ext cx="3962400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19200" y="685800"/>
            <a:ext cx="5562600" cy="38100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28600" y="3657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228600" y="13716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228600" y="25146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895600" y="3657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895600" y="1371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895600" y="2514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524000" y="3200400"/>
            <a:ext cx="1295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524000" y="2895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38200" y="2209800"/>
            <a:ext cx="38862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          </a:t>
            </a:r>
          </a:p>
          <a:p>
            <a:r>
              <a:rPr lang="en-IN" sz="1600" dirty="0" smtClean="0"/>
              <a:t>	     S</a:t>
            </a:r>
            <a:br>
              <a:rPr lang="en-IN" sz="1600" dirty="0" smtClean="0"/>
            </a:br>
            <a:r>
              <a:rPr lang="en-IN" sz="1600" dirty="0" smtClean="0"/>
              <a:t> 		</a:t>
            </a:r>
          </a:p>
          <a:p>
            <a:r>
              <a:rPr lang="en-IN" sz="1600" dirty="0" smtClean="0"/>
              <a:t>	     </a:t>
            </a:r>
          </a:p>
          <a:p>
            <a:r>
              <a:rPr lang="en-IN" sz="1600" dirty="0" smtClean="0"/>
              <a:t>	     R	    </a:t>
            </a:r>
          </a:p>
          <a:p>
            <a:r>
              <a:rPr lang="en-IN" sz="1600" dirty="0" smtClean="0"/>
              <a:t>	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768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19400" y="4876800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9600" y="5226784"/>
            <a:ext cx="70104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an\n	: \ns¶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C¶p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¢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mÊnÂ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I­n-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ÃtÃm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.</a:t>
            </a:r>
          </a:p>
          <a:p>
            <a:pPr algn="just"/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: \Ã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Xe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th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-Z-\-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bm-bncp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-¶p.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AXp-sIm­v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hn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i-an¨p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0"/>
            <a:ext cx="76962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sasi kala- 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524000"/>
            <a:ext cx="4267200" cy="347133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28600" y="35814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228600" y="12954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228600" y="24384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3048000" y="3657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3048000" y="1371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3048000" y="25146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00200" y="1828800"/>
            <a:ext cx="1371600" cy="14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524000" y="20574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38200" y="12954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r>
              <a:rPr lang="en-IN" sz="1600" dirty="0" smtClean="0"/>
              <a:t>S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81000" y="48768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48000" y="49530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1000" y="5334000"/>
            <a:ext cx="85344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an\n : X\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n¡v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Hcp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{i²-bp-an-Ã.-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sh-bn-ep-sIm­v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\S-¶n-«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mWv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Cu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Xe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th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-Z\.</a:t>
            </a:r>
          </a:p>
          <a:p>
            <a:pPr algn="just"/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: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icn-bm-Wv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.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shbn-ep-sIm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-­n-«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mWv.shbn-epsIm-­mÂ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BÀ¡mWv</a:t>
            </a: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	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Xe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th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-Z\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hcm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-¯Xv?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0"/>
            <a:ext cx="769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16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sz="16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sasi kala- 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524000"/>
            <a:ext cx="4191000" cy="3581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048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286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30480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30480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30480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1828800" y="403860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828800" y="29718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</a:t>
            </a:r>
            <a:r>
              <a:rPr lang="en-IN" sz="1600" dirty="0" smtClean="0"/>
              <a:t>S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718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71600" y="5257800"/>
            <a:ext cx="70866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an\n     : 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osb´m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Kpfn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-I-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sbm¶pw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Ign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-¡m-¯Xv?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: F\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n¡p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acp¶p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Ign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-¡m³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aSn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bm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sW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-So….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152400"/>
            <a:ext cx="769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16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sz="16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sasi kala- 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371600"/>
            <a:ext cx="4038600" cy="35052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810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810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81000" y="2286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8956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8956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8956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1752600" y="42672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676400" y="30480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906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</a:t>
            </a:r>
            <a:endParaRPr lang="en-IN" sz="1600" dirty="0" smtClean="0"/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670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" y="5334000"/>
            <a:ext cx="75438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an\n     :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acp¶p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Ign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-¡m-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Xn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-cp-¶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mÂ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¢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mÊv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apS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-§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ntÃ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?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: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icn-bmWv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 Rm³ Dg-¸p-I-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bm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bn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-cp-¶p. (-I-Å-¨n-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cn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…)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152400"/>
            <a:ext cx="769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1600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</a:t>
            </a:r>
            <a:r>
              <a:rPr lang="en-US" sz="16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transactions</a:t>
            </a:r>
            <a:endParaRPr lang="en-US" sz="16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sasi kala- 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295400"/>
            <a:ext cx="4114800" cy="38100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981200" y="2590800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s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  <p:bldP spid="27" grpId="0"/>
      <p:bldP spid="29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854</Words>
  <Application>Microsoft Office PowerPoint</Application>
  <PresentationFormat>On-screen Show (4:3)</PresentationFormat>
  <Paragraphs>343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 </vt:lpstr>
      <vt:lpstr> </vt:lpstr>
      <vt:lpstr> </vt:lpstr>
      <vt:lpstr> </vt:lpstr>
      <vt:lpstr> </vt:lpstr>
      <vt:lpstr> </vt:lpstr>
      <vt:lpstr> </vt:lpstr>
      <vt:lpstr> </vt:lpstr>
      <vt:lpstr>Slide 13</vt:lpstr>
      <vt:lpstr>Slide 14</vt:lpstr>
      <vt:lpstr>Slide 15</vt:lpstr>
      <vt:lpstr>Slide 16</vt:lpstr>
      <vt:lpstr>Hfn kw`m-j-W-§Ä  ULTERIOR TRANSACTIONS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hyàn-_Ô Nn{Xo-I-cWw  RELATIONSHIP DIAGRAM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INJUNCTIONS AND DECISIONS </dc:title>
  <dc:creator>sebast</dc:creator>
  <cp:lastModifiedBy>sudas</cp:lastModifiedBy>
  <cp:revision>317</cp:revision>
  <dcterms:created xsi:type="dcterms:W3CDTF">2006-08-16T00:00:00Z</dcterms:created>
  <dcterms:modified xsi:type="dcterms:W3CDTF">2012-11-21T05:16:09Z</dcterms:modified>
</cp:coreProperties>
</file>