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71" r:id="rId4"/>
    <p:sldId id="272" r:id="rId5"/>
    <p:sldId id="265" r:id="rId6"/>
    <p:sldId id="266" r:id="rId7"/>
    <p:sldId id="267" r:id="rId8"/>
    <p:sldId id="257" r:id="rId9"/>
    <p:sldId id="258" r:id="rId10"/>
    <p:sldId id="273" r:id="rId11"/>
    <p:sldId id="259" r:id="rId12"/>
    <p:sldId id="274" r:id="rId13"/>
    <p:sldId id="260" r:id="rId14"/>
    <p:sldId id="262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6B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AE3E1-638E-472D-B78E-C6CF82371F7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22E88-8584-40C6-93EC-092122BC5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FFEFD1"/>
            </a:gs>
            <a:gs pos="90000">
              <a:srgbClr val="F0EBD5">
                <a:alpha val="31000"/>
              </a:srgbClr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06702-AACE-4DBF-9D27-92B4E796D577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9BFA9-AED1-4F21-9AE1-080106109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48725" cy="17526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WORKSHOP  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1" dirty="0" smtClean="0">
                <a:solidFill>
                  <a:srgbClr val="C00000"/>
                </a:solidFill>
              </a:rPr>
              <a:t>SCRIPT   ANALYSIS</a:t>
            </a:r>
            <a:endParaRPr lang="en-US" sz="49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FOR PERSONAL GROWTH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pu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SCRIPT - CLASSIFICATION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MINDLESS                                         LOVELESS</a:t>
            </a:r>
          </a:p>
          <a:p>
            <a:r>
              <a:rPr lang="en-US" dirty="0" smtClean="0"/>
              <a:t>SELF                 </a:t>
            </a:r>
            <a:r>
              <a:rPr lang="en-US" b="1" dirty="0" smtClean="0"/>
              <a:t>A</a:t>
            </a:r>
            <a:r>
              <a:rPr lang="en-US" dirty="0" smtClean="0"/>
              <a:t>          </a:t>
            </a:r>
            <a:r>
              <a:rPr lang="en-US" sz="2600" i="1" dirty="0" smtClean="0"/>
              <a:t>G </a:t>
            </a:r>
            <a:r>
              <a:rPr lang="en-US" sz="2600" dirty="0" smtClean="0"/>
              <a:t>         </a:t>
            </a:r>
            <a:r>
              <a:rPr lang="en-US" dirty="0" smtClean="0"/>
              <a:t>     </a:t>
            </a:r>
            <a:r>
              <a:rPr lang="en-US" b="1" dirty="0" smtClean="0"/>
              <a:t>P </a:t>
            </a:r>
            <a:r>
              <a:rPr lang="en-US" dirty="0" smtClean="0"/>
              <a:t>   RELATION</a:t>
            </a:r>
          </a:p>
          <a:p>
            <a:r>
              <a:rPr lang="en-US" dirty="0" smtClean="0"/>
              <a:t>COGNITION                                      AFFECT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2400" dirty="0" smtClean="0"/>
              <a:t>E=EXISTENCE</a:t>
            </a:r>
            <a:r>
              <a:rPr lang="en-US" dirty="0" smtClean="0"/>
              <a:t>        I                 E </a:t>
            </a:r>
            <a:endParaRPr lang="en-US" i="1" dirty="0" smtClean="0"/>
          </a:p>
          <a:p>
            <a:r>
              <a:rPr lang="en-US" dirty="0" smtClean="0"/>
              <a:t> </a:t>
            </a:r>
            <a:r>
              <a:rPr lang="en-US" sz="2400" dirty="0" smtClean="0"/>
              <a:t>I=IDENTITY </a:t>
            </a:r>
            <a:r>
              <a:rPr lang="en-US" dirty="0" smtClean="0"/>
              <a:t>                             JOYLESS</a:t>
            </a:r>
          </a:p>
          <a:p>
            <a:r>
              <a:rPr lang="en-US" sz="2400" dirty="0" smtClean="0"/>
              <a:t> G= GROWTH                    </a:t>
            </a:r>
            <a:r>
              <a:rPr lang="en-US" b="1" dirty="0" smtClean="0"/>
              <a:t>C</a:t>
            </a:r>
            <a:r>
              <a:rPr lang="en-US" dirty="0" smtClean="0"/>
              <a:t>          SOMATIC</a:t>
            </a:r>
          </a:p>
          <a:p>
            <a:r>
              <a:rPr lang="en-US" dirty="0" smtClean="0"/>
              <a:t>                                             CONATION</a:t>
            </a:r>
            <a:endParaRPr lang="en-US" dirty="0"/>
          </a:p>
        </p:txBody>
      </p:sp>
      <p:sp>
        <p:nvSpPr>
          <p:cNvPr id="4" name="Flowchart: Merge 3"/>
          <p:cNvSpPr/>
          <p:nvPr/>
        </p:nvSpPr>
        <p:spPr>
          <a:xfrm>
            <a:off x="3048000" y="2743200"/>
            <a:ext cx="2438400" cy="228600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erge 4"/>
          <p:cNvSpPr/>
          <p:nvPr/>
        </p:nvSpPr>
        <p:spPr>
          <a:xfrm>
            <a:off x="3048000" y="2667000"/>
            <a:ext cx="2438400" cy="228600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SCRIPT  VS 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3657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UNTIL</a:t>
            </a:r>
          </a:p>
          <a:p>
            <a:r>
              <a:rPr lang="en-US" sz="3200" b="1" dirty="0" smtClean="0"/>
              <a:t>ALWAYS</a:t>
            </a:r>
          </a:p>
          <a:p>
            <a:r>
              <a:rPr lang="en-US" sz="3200" b="1" dirty="0" smtClean="0"/>
              <a:t>NEVER</a:t>
            </a:r>
          </a:p>
          <a:p>
            <a:r>
              <a:rPr lang="en-US" sz="3200" b="1" dirty="0" smtClean="0"/>
              <a:t>AFTER</a:t>
            </a:r>
          </a:p>
          <a:p>
            <a:r>
              <a:rPr lang="en-US" sz="3200" b="1" dirty="0" smtClean="0"/>
              <a:t>ALMOST</a:t>
            </a:r>
          </a:p>
          <a:p>
            <a:r>
              <a:rPr lang="en-US" sz="3200" b="1" dirty="0" smtClean="0"/>
              <a:t>OPEN - ENDED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i="1" dirty="0" smtClean="0"/>
              <a:t>BE  PERFECT</a:t>
            </a:r>
          </a:p>
          <a:p>
            <a:pPr>
              <a:buNone/>
            </a:pPr>
            <a:r>
              <a:rPr lang="en-US" b="1" i="1" dirty="0" smtClean="0"/>
              <a:t>     TRY  HARD</a:t>
            </a:r>
          </a:p>
          <a:p>
            <a:pPr>
              <a:buNone/>
            </a:pPr>
            <a:r>
              <a:rPr lang="en-US" b="1" i="1" dirty="0" smtClean="0"/>
              <a:t>     BE STRONG</a:t>
            </a:r>
          </a:p>
          <a:p>
            <a:pPr>
              <a:buNone/>
            </a:pPr>
            <a:r>
              <a:rPr lang="en-US" b="1" i="1" dirty="0" smtClean="0"/>
              <a:t>     PLEASE  ME</a:t>
            </a:r>
          </a:p>
          <a:p>
            <a:pPr>
              <a:buNone/>
            </a:pPr>
            <a:r>
              <a:rPr lang="en-US" b="1" i="1" dirty="0" smtClean="0"/>
              <a:t>     PLEASE  ME</a:t>
            </a:r>
          </a:p>
          <a:p>
            <a:pPr>
              <a:buNone/>
            </a:pPr>
            <a:r>
              <a:rPr lang="en-US" b="1" i="1" dirty="0" smtClean="0"/>
              <a:t>          &amp; TRY HARD</a:t>
            </a:r>
          </a:p>
          <a:p>
            <a:pPr>
              <a:buNone/>
            </a:pPr>
            <a:r>
              <a:rPr lang="en-US" b="1" i="1" dirty="0" smtClean="0"/>
              <a:t>      PLEASE ME</a:t>
            </a:r>
          </a:p>
          <a:p>
            <a:pPr>
              <a:buNone/>
            </a:pP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lowchart: Merge 3"/>
          <p:cNvSpPr/>
          <p:nvPr/>
        </p:nvSpPr>
        <p:spPr>
          <a:xfrm>
            <a:off x="3733800" y="2362200"/>
            <a:ext cx="2057400" cy="228600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DRIVERS  VS  ALLOWERS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 smtClean="0"/>
              <a:t>BE  PERFECT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TRY HARD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BE   STRONG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HURRY UP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PLEASE  M</a:t>
            </a:r>
            <a:r>
              <a:rPr lang="en-US" dirty="0" smtClean="0"/>
              <a:t>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FORGIVE YOURSELF, IF YOU SLIPS</a:t>
            </a:r>
          </a:p>
          <a:p>
            <a:r>
              <a:rPr lang="en-US" b="1" i="1" dirty="0" smtClean="0"/>
              <a:t>DO  IT</a:t>
            </a:r>
          </a:p>
          <a:p>
            <a:endParaRPr lang="en-US" b="1" i="1" dirty="0" smtClean="0"/>
          </a:p>
          <a:p>
            <a:r>
              <a:rPr lang="en-US" b="1" i="1" dirty="0" smtClean="0"/>
              <a:t>BE OPEN</a:t>
            </a:r>
          </a:p>
          <a:p>
            <a:endParaRPr lang="en-US" b="1" i="1" dirty="0" smtClean="0"/>
          </a:p>
          <a:p>
            <a:endParaRPr lang="en-US" b="1" i="1" dirty="0" smtClean="0"/>
          </a:p>
          <a:p>
            <a:r>
              <a:rPr lang="en-US" b="1" i="1" dirty="0" smtClean="0"/>
              <a:t>TAKE YOUR TIME</a:t>
            </a:r>
          </a:p>
          <a:p>
            <a:endParaRPr lang="en-US" b="1" i="1" dirty="0" smtClean="0"/>
          </a:p>
          <a:p>
            <a:r>
              <a:rPr lang="en-US" b="1" i="1" dirty="0" smtClean="0"/>
              <a:t>PLEASE YOURSELF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ALLOWERS – PERMISSION TO DISOBEY  DRIVERS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THEY ARE THE FUNCTIONAL MANIFESTATION OF OK SCRIPTS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C. COGNITIVE DOMAIN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ALONG WITH A &amp; B</a:t>
            </a:r>
          </a:p>
          <a:p>
            <a:r>
              <a:rPr lang="en-US" sz="4000" b="1" dirty="0" smtClean="0"/>
              <a:t>EGO STATE ANALYSIS</a:t>
            </a:r>
          </a:p>
          <a:p>
            <a:r>
              <a:rPr lang="en-US" sz="4000" b="1" dirty="0" smtClean="0"/>
              <a:t>TRANSACTIONAL ANALYSIS</a:t>
            </a:r>
          </a:p>
          <a:p>
            <a:r>
              <a:rPr lang="en-US" sz="4000" b="1" dirty="0" smtClean="0"/>
              <a:t>STROKE PROFILE ANALYSIS</a:t>
            </a:r>
          </a:p>
          <a:p>
            <a:r>
              <a:rPr lang="en-US" sz="4000" b="1" dirty="0" smtClean="0"/>
              <a:t>GAME AND REACKET ANALYSIS</a:t>
            </a:r>
          </a:p>
          <a:p>
            <a:r>
              <a:rPr lang="en-US" sz="4000" b="1" dirty="0" smtClean="0"/>
              <a:t>SCRIPT ANALYSIS</a:t>
            </a:r>
          </a:p>
          <a:p>
            <a:endParaRPr lang="en-US" sz="4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BEYOND SCRIPT CURE………???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HAVE  A  GOAL </a:t>
            </a:r>
            <a:r>
              <a:rPr lang="en-US" dirty="0" smtClean="0"/>
              <a:t>– </a:t>
            </a:r>
            <a:r>
              <a:rPr lang="en-US" sz="2800" b="1" dirty="0" smtClean="0"/>
              <a:t>ONE SPECIFIC IDEA – DREAM IT</a:t>
            </a:r>
          </a:p>
          <a:p>
            <a:endParaRPr lang="en-US" dirty="0" smtClean="0"/>
          </a:p>
          <a:p>
            <a:r>
              <a:rPr lang="en-US" b="1" dirty="0" smtClean="0"/>
              <a:t>HAVE   TRUST </a:t>
            </a:r>
            <a:r>
              <a:rPr lang="en-US" dirty="0" smtClean="0"/>
              <a:t>– </a:t>
            </a:r>
            <a:r>
              <a:rPr lang="en-US" sz="2800" b="1" dirty="0" smtClean="0"/>
              <a:t>LET THE IDEA ENGULF YOU</a:t>
            </a:r>
          </a:p>
          <a:p>
            <a:endParaRPr lang="en-US" dirty="0" smtClean="0"/>
          </a:p>
          <a:p>
            <a:r>
              <a:rPr lang="en-US" b="1" dirty="0" smtClean="0"/>
              <a:t>HAVE CONSISTENCY </a:t>
            </a:r>
            <a:r>
              <a:rPr lang="en-US" dirty="0" smtClean="0"/>
              <a:t>– </a:t>
            </a:r>
            <a:r>
              <a:rPr lang="en-US" sz="2800" b="1" dirty="0" smtClean="0"/>
              <a:t>LIVE IN THAT IDEA</a:t>
            </a:r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C00000"/>
                </a:solidFill>
              </a:rPr>
              <a:t>HOLISTIC APPROACH TO SCRIPT CURE</a:t>
            </a:r>
            <a:endParaRPr lang="en-US" sz="36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</a:t>
            </a:r>
            <a:r>
              <a:rPr lang="en-US" sz="3600" b="1" dirty="0" smtClean="0">
                <a:solidFill>
                  <a:srgbClr val="0070C0"/>
                </a:solidFill>
              </a:rPr>
              <a:t>A</a:t>
            </a:r>
            <a:r>
              <a:rPr lang="en-US" sz="3600" b="1" dirty="0" smtClean="0">
                <a:solidFill>
                  <a:srgbClr val="0070C0"/>
                </a:solidFill>
              </a:rPr>
              <a:t>.  PHYSICAL  DOMAIN</a:t>
            </a:r>
          </a:p>
          <a:p>
            <a:endParaRPr lang="en-US" sz="2800" b="1" i="1" dirty="0" smtClean="0"/>
          </a:p>
          <a:p>
            <a:r>
              <a:rPr lang="en-US" sz="2800" b="1" i="1" dirty="0" smtClean="0"/>
              <a:t>‘WARM FUZZIES’</a:t>
            </a:r>
          </a:p>
          <a:p>
            <a:r>
              <a:rPr lang="en-US" sz="2800" b="1" i="1" dirty="0" smtClean="0"/>
              <a:t>DEEP </a:t>
            </a:r>
            <a:r>
              <a:rPr lang="en-US" sz="2800" b="1" i="1" dirty="0" smtClean="0"/>
              <a:t>BREATHING</a:t>
            </a:r>
            <a:endParaRPr lang="en-US" sz="2800" b="1" i="1" dirty="0" smtClean="0"/>
          </a:p>
          <a:p>
            <a:r>
              <a:rPr lang="en-US" sz="2800" b="1" i="1" dirty="0" smtClean="0"/>
              <a:t>RELAXATION  </a:t>
            </a:r>
            <a:r>
              <a:rPr lang="en-US" sz="2800" b="1" i="1" dirty="0" smtClean="0"/>
              <a:t>   </a:t>
            </a:r>
            <a:endParaRPr lang="en-US" sz="2800" b="1" i="1" dirty="0" smtClean="0"/>
          </a:p>
          <a:p>
            <a:r>
              <a:rPr lang="en-US" sz="2800" b="1" i="1" dirty="0" smtClean="0"/>
              <a:t>EXERCISE</a:t>
            </a:r>
            <a:endParaRPr lang="en-US" sz="2800" b="1" i="1" dirty="0" smtClean="0"/>
          </a:p>
          <a:p>
            <a:r>
              <a:rPr lang="en-US" sz="2800" b="1" i="1" dirty="0" smtClean="0"/>
              <a:t>BODY </a:t>
            </a:r>
            <a:r>
              <a:rPr lang="en-US" sz="2800" b="1" i="1" dirty="0" smtClean="0"/>
              <a:t>MASSAGE</a:t>
            </a:r>
            <a:endParaRPr lang="en-US" sz="2800" b="1" i="1" dirty="0" smtClean="0"/>
          </a:p>
          <a:p>
            <a:r>
              <a:rPr lang="en-US" sz="2800" b="1" i="1" dirty="0" smtClean="0"/>
              <a:t>FOOD</a:t>
            </a:r>
          </a:p>
          <a:p>
            <a:r>
              <a:rPr lang="en-US" sz="2800" b="1" i="1" dirty="0" smtClean="0"/>
              <a:t>DRUGS</a:t>
            </a:r>
          </a:p>
          <a:p>
            <a:endParaRPr lang="en-US" sz="2800" b="1" i="1" dirty="0" smtClean="0"/>
          </a:p>
          <a:p>
            <a:endParaRPr lang="en-US" b="1" dirty="0"/>
          </a:p>
        </p:txBody>
      </p:sp>
    </p:spTree>
  </p:cSld>
  <p:clrMapOvr>
    <a:masterClrMapping/>
  </p:clrMapOvr>
  <p:transition>
    <p:sndAc>
      <p:stSnd>
        <p:snd r:embed="rId2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B. AFFECTIVE DOMAIN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ALONG WITH ‘A’</a:t>
            </a:r>
          </a:p>
          <a:p>
            <a:r>
              <a:rPr lang="en-US" i="1" dirty="0" smtClean="0"/>
              <a:t>AWARENESS OF BODY SENSATIONS</a:t>
            </a:r>
          </a:p>
          <a:p>
            <a:r>
              <a:rPr lang="en-US" i="1" dirty="0" smtClean="0"/>
              <a:t>EMOTIONAL AWARENESS</a:t>
            </a:r>
          </a:p>
          <a:p>
            <a:r>
              <a:rPr lang="en-US" i="1" dirty="0" smtClean="0"/>
              <a:t>BREAK RUBBERBANDS</a:t>
            </a:r>
          </a:p>
          <a:p>
            <a:r>
              <a:rPr lang="en-US" i="1" dirty="0" smtClean="0"/>
              <a:t>STOP GAMES AND RACKETS</a:t>
            </a:r>
          </a:p>
          <a:p>
            <a:r>
              <a:rPr lang="en-US" i="1" dirty="0" smtClean="0"/>
              <a:t>DEVELOP INTIMACY</a:t>
            </a:r>
          </a:p>
          <a:p>
            <a:r>
              <a:rPr lang="en-US" i="1" dirty="0" smtClean="0"/>
              <a:t>COUNSELLING/PSYCHOTHERAPY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 dir="r"/>
    <p:sndAc>
      <p:stSnd>
        <p:snd r:embed="rId2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ANTITHESIS  </a:t>
            </a:r>
            <a:r>
              <a:rPr lang="en-US" u="sng" dirty="0" smtClean="0"/>
              <a:t>FOR INJUNCTIONS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b="1" i="1" dirty="0" smtClean="0"/>
          </a:p>
          <a:p>
            <a:r>
              <a:rPr lang="en-US" sz="2000" b="1" i="1" dirty="0" smtClean="0"/>
              <a:t>PERMISSIONS ARE THE CHIEF THERAPEUTIC</a:t>
            </a:r>
          </a:p>
          <a:p>
            <a:pPr>
              <a:buNone/>
            </a:pPr>
            <a:r>
              <a:rPr lang="en-US" sz="2000" b="1" i="1" dirty="0" smtClean="0"/>
              <a:t>      INSTRUMENTS OF SCRIPT ANALYST</a:t>
            </a:r>
          </a:p>
          <a:p>
            <a:pPr>
              <a:buNone/>
            </a:pPr>
            <a:r>
              <a:rPr lang="en-US" sz="2000" b="1" i="1" dirty="0" smtClean="0"/>
              <a:t>      BECAUSE THEY OFFER THE ONLY CHANCE FOR AN OUTSIDER TO FREE THE PATIENT FROM THE CURSE LAID ON HIM BY THE PARENTS     -DR.BERNE</a:t>
            </a:r>
          </a:p>
          <a:p>
            <a:pPr>
              <a:buNone/>
            </a:pPr>
            <a:endParaRPr lang="en-US" sz="2000" b="1" i="1" dirty="0" smtClean="0"/>
          </a:p>
          <a:p>
            <a:pPr>
              <a:buNone/>
            </a:pPr>
            <a:r>
              <a:rPr lang="en-US" sz="2000" b="1" i="1" dirty="0" smtClean="0"/>
              <a:t>Permission stop the unhealthy internal dialogue.</a:t>
            </a:r>
          </a:p>
          <a:p>
            <a:pPr>
              <a:buNone/>
            </a:pPr>
            <a:endParaRPr lang="en-US" sz="2000" b="1" i="1" dirty="0" smtClean="0"/>
          </a:p>
          <a:p>
            <a:pPr>
              <a:buNone/>
            </a:pPr>
            <a:r>
              <a:rPr lang="en-US" sz="2000" b="1" i="1" dirty="0" smtClean="0"/>
              <a:t>Permission liberates the child</a:t>
            </a:r>
          </a:p>
          <a:p>
            <a:pPr>
              <a:buNone/>
            </a:pPr>
            <a:endParaRPr lang="en-US" sz="2000" b="1" i="1" dirty="0" smtClean="0"/>
          </a:p>
          <a:p>
            <a:pPr>
              <a:buNone/>
            </a:pPr>
            <a:r>
              <a:rPr lang="en-US" sz="2000" b="1" i="1" dirty="0" smtClean="0"/>
              <a:t>Permission opens the door for personal growth</a:t>
            </a:r>
          </a:p>
          <a:p>
            <a:pPr>
              <a:buNone/>
            </a:pPr>
            <a:endParaRPr lang="en-US" sz="2000" b="1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000" b="1" dirty="0" smtClean="0"/>
              <a:t>PERMISSIONS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PROTECTION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POTENCTY</a:t>
            </a:r>
            <a:endParaRPr lang="en-US" sz="2000" b="1" dirty="0"/>
          </a:p>
        </p:txBody>
      </p:sp>
    </p:spTree>
  </p:cSld>
  <p:clrMapOvr>
    <a:masterClrMapping/>
  </p:clrMapOvr>
  <p:transition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THREE ‘R’s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RACKET</a:t>
            </a:r>
          </a:p>
          <a:p>
            <a:endParaRPr lang="en-US" b="1" dirty="0" smtClean="0"/>
          </a:p>
          <a:p>
            <a:r>
              <a:rPr lang="en-US" b="1" dirty="0" smtClean="0"/>
              <a:t>RUBBER  BAND</a:t>
            </a:r>
          </a:p>
          <a:p>
            <a:endParaRPr lang="en-US" b="1" dirty="0" smtClean="0"/>
          </a:p>
          <a:p>
            <a:r>
              <a:rPr lang="en-US" b="1" dirty="0" smtClean="0"/>
              <a:t>REACTION</a:t>
            </a:r>
            <a:endParaRPr lang="en-US" b="1" dirty="0"/>
          </a:p>
        </p:txBody>
      </p:sp>
    </p:spTree>
  </p:cSld>
  <p:clrMapOvr>
    <a:masterClrMapping/>
  </p:clrMapOvr>
  <p:transition spd="med">
    <p:newsflash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THREE  ‘P’s OF THERAPY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/>
              <a:t>PERMISSION</a:t>
            </a:r>
          </a:p>
          <a:p>
            <a:endParaRPr lang="en-US" b="1" i="1" dirty="0" smtClean="0"/>
          </a:p>
          <a:p>
            <a:r>
              <a:rPr lang="en-US" b="1" i="1" dirty="0" smtClean="0"/>
              <a:t>PROTECTION</a:t>
            </a:r>
          </a:p>
          <a:p>
            <a:endParaRPr lang="en-US" b="1" i="1" dirty="0" smtClean="0"/>
          </a:p>
          <a:p>
            <a:r>
              <a:rPr lang="en-US" b="1" i="1" dirty="0" smtClean="0"/>
              <a:t>POTENCY</a:t>
            </a:r>
            <a:endParaRPr lang="en-US" b="1" i="1" dirty="0"/>
          </a:p>
        </p:txBody>
      </p:sp>
    </p:spTree>
  </p:cSld>
  <p:clrMapOvr>
    <a:masterClrMapping/>
  </p:clrMapOvr>
  <p:transition>
    <p:newsflash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THERAPY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B6B6B"/>
                </a:solidFill>
              </a:rPr>
              <a:t>CLOSURE OF ESCAPE HATCHES</a:t>
            </a:r>
            <a:endParaRPr lang="en-US" b="1" dirty="0">
              <a:solidFill>
                <a:srgbClr val="6B6B6B"/>
              </a:solidFill>
            </a:endParaRPr>
          </a:p>
        </p:txBody>
      </p:sp>
    </p:spTree>
  </p:cSld>
  <p:clrMapOvr>
    <a:masterClrMapping/>
  </p:clrMapOvr>
  <p:transition spd="slow">
    <p:comb dir="vert"/>
    <p:sndAc>
      <p:stSnd>
        <p:snd r:embed="rId2" name="whoo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FREEDOM OF CHOICE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BETWEEN STIMULUS AND RESPONSE </a:t>
            </a:r>
          </a:p>
          <a:p>
            <a:r>
              <a:rPr lang="en-US" b="1" dirty="0" smtClean="0"/>
              <a:t>         THERE IS A SPACE</a:t>
            </a:r>
          </a:p>
          <a:p>
            <a:endParaRPr lang="en-US" b="1" dirty="0" smtClean="0"/>
          </a:p>
          <a:p>
            <a:r>
              <a:rPr lang="en-US" b="1" dirty="0" smtClean="0"/>
              <a:t>IN THAT SPACE LIES OUR FREEDOM &amp; POWER</a:t>
            </a:r>
          </a:p>
          <a:p>
            <a:r>
              <a:rPr lang="en-US" b="1" dirty="0" smtClean="0"/>
              <a:t>         TO CHOOSE OUR RESPONSE</a:t>
            </a:r>
          </a:p>
          <a:p>
            <a:endParaRPr lang="en-US" b="1" dirty="0" smtClean="0"/>
          </a:p>
          <a:p>
            <a:r>
              <a:rPr lang="en-US" b="1" dirty="0" smtClean="0"/>
              <a:t>IN OUR RESPONSE LIES OUR</a:t>
            </a:r>
          </a:p>
          <a:p>
            <a:r>
              <a:rPr lang="en-US" b="1" dirty="0" smtClean="0"/>
              <a:t>          FREEDOM &amp;  GROWTH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VICTOR  FRANKLIN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NEED FOR SCRIPT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PROGRAMMING BASED ON URGES  OF  LIFE</a:t>
            </a:r>
          </a:p>
          <a:p>
            <a:endParaRPr lang="en-US" b="1" dirty="0" smtClean="0"/>
          </a:p>
          <a:p>
            <a:r>
              <a:rPr lang="en-US" b="1" dirty="0" smtClean="0"/>
              <a:t>BASIC NEEDS</a:t>
            </a:r>
          </a:p>
          <a:p>
            <a:endParaRPr lang="en-US" b="1" dirty="0" smtClean="0"/>
          </a:p>
          <a:p>
            <a:r>
              <a:rPr lang="en-US" b="1" dirty="0" smtClean="0"/>
              <a:t>ANXIETY    VS   HOMEOSTASIS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i="1" dirty="0" smtClean="0"/>
              <a:t>      SCRIPT IS THE BLUEPRINT OF ONE’S LIFE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344</Words>
  <Application>Microsoft Office PowerPoint</Application>
  <PresentationFormat>On-screen Show (4:3)</PresentationFormat>
  <Paragraphs>136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WORKSHOP  ON  SCRIPT   ANALYSIS</vt:lpstr>
      <vt:lpstr>HOLISTIC APPROACH TO SCRIPT CURE</vt:lpstr>
      <vt:lpstr>B. AFFECTIVE DOMAIN</vt:lpstr>
      <vt:lpstr>ANTITHESIS  FOR INJUNCTIONS</vt:lpstr>
      <vt:lpstr>THREE ‘R’s </vt:lpstr>
      <vt:lpstr>THREE  ‘P’s OF THERAPY</vt:lpstr>
      <vt:lpstr>THERAPY</vt:lpstr>
      <vt:lpstr>FREEDOM OF CHOICE</vt:lpstr>
      <vt:lpstr>NEED FOR SCRIPT</vt:lpstr>
      <vt:lpstr>SCRIPT - CLASSIFICATION</vt:lpstr>
      <vt:lpstr>PROCESS SCRIPT  VS  DRIVERS</vt:lpstr>
      <vt:lpstr>Slide 12</vt:lpstr>
      <vt:lpstr>DRIVERS  VS  ALLOWERS</vt:lpstr>
      <vt:lpstr>ALLOWERS – PERMISSION TO DISOBEY  DRIVERS</vt:lpstr>
      <vt:lpstr>C. COGNITIVE DOMAIN</vt:lpstr>
      <vt:lpstr>BEYOND SCRIPT CURE………???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 ON SCRIPT   ANALYSIS</dc:title>
  <dc:creator>PCS</dc:creator>
  <cp:lastModifiedBy>Sino</cp:lastModifiedBy>
  <cp:revision>56</cp:revision>
  <dcterms:created xsi:type="dcterms:W3CDTF">2011-08-08T07:17:35Z</dcterms:created>
  <dcterms:modified xsi:type="dcterms:W3CDTF">2011-08-11T07:56:10Z</dcterms:modified>
</cp:coreProperties>
</file>