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chemeClr val="tx1"/>
    </p:penClr>
  </p:showPr>
  <p:clrMru>
    <a:srgbClr val="0000FF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E9EAA1-C1AC-45AE-8551-56B32A5EE0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C59D8-9408-498E-B389-E0554F61FA6C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48183-505B-4A78-88EE-E8C7F940B664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7914C-D250-45D2-A0F2-44E1E1FC1205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E84DF-C4BE-45FF-A526-47C8BF20B8B5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F7F40-2B41-4FD7-94D4-938058A731B6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75D89-597B-40BA-A21A-FB1B7AA0262E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A9979-8238-456A-BFB1-A0C66B3BBA5B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957D-FB89-4B88-BB39-4F79054E89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7DF6-8E35-41DD-AE5E-0D49B88A5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89E9E-7238-4D39-BA59-8E5251358A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5F18D-CC2A-48F3-B753-AFC3340338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C9CE-F092-4B3C-A7D7-0639ED453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01259-A0C5-4832-8EB0-E0591E1893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535D8-9D63-4416-9EE2-9F0C1D24CE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F778-B2BF-4FA8-9D8D-1F6E7D3293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16C33-E4EA-4E80-8B49-DAE6DFFAB6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2B78-BF0D-4E5D-A2A2-3061581703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6944D-3C65-400C-AC34-9F7F2DFB00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72400" y="6477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/>
              <a:t>www.fotn.in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77BAF6-BD3E-4538-BC02-EB5D3251EE8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tk29573b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7488" y="0"/>
            <a:ext cx="6169025" cy="70104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5400000">
            <a:off x="-2428875" y="-4124325"/>
            <a:ext cx="6324600" cy="14668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/>
              </a:rPr>
              <a:t>ANYTHING IS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5400000">
            <a:off x="5029200" y="9677400"/>
            <a:ext cx="6324600" cy="1295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/>
              </a:rPr>
              <a:t>POSSIBLE</a:t>
            </a:r>
          </a:p>
        </p:txBody>
      </p:sp>
    </p:spTree>
  </p:cSld>
  <p:clrMapOvr>
    <a:masterClrMapping/>
  </p:clrMapOvr>
  <p:transition>
    <p:sndAc>
      <p:stSnd loop="1">
        <p:snd r:embed="rId3" name="costaric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00312 0.938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417 -1.0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st070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19800" cy="69596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324600" y="746125"/>
            <a:ext cx="2743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If there was ever a time to dare,</a:t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to make a difference,</a:t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to embark on something worth doing,</a:t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rgbClr val="CC3300"/>
                </a:solidFill>
                <a:latin typeface="Comic Sans MS" pitchFamily="66" charset="0"/>
              </a:rPr>
              <a:t>IT IS NOW.</a:t>
            </a: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Not for any grand cause, necessarily...</a:t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but for something that tugs at your heart, something that's your inspiration,</a:t>
            </a:r>
            <a:br>
              <a:rPr lang="en-GB" sz="20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>
                <a:solidFill>
                  <a:schemeClr val="bg1"/>
                </a:solidFill>
                <a:latin typeface="Comic Sans MS" pitchFamily="66" charset="0"/>
              </a:rPr>
              <a:t>something that's your dream.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www.fotn.in</a:t>
            </a:r>
          </a:p>
        </p:txBody>
      </p:sp>
      <p:pic>
        <p:nvPicPr>
          <p:cNvPr id="4099" name="Picture 3" descr="fst070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69596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2514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You owe it to yourself</a:t>
            </a:r>
            <a:br>
              <a:rPr lang="en-GB" sz="32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to make your days here count.</a:t>
            </a:r>
            <a:br>
              <a:rPr lang="en-GB" sz="32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3200" dirty="0">
                <a:solidFill>
                  <a:srgbClr val="CC3300"/>
                </a:solidFill>
                <a:latin typeface="Comic Sans MS" pitchFamily="66" charset="0"/>
              </a:rPr>
              <a:t>HAVE FUN,</a:t>
            </a:r>
            <a:br>
              <a:rPr lang="en-GB" sz="3200" dirty="0">
                <a:solidFill>
                  <a:srgbClr val="CC3300"/>
                </a:solidFill>
                <a:latin typeface="Comic Sans MS" pitchFamily="66" charset="0"/>
              </a:rPr>
            </a:br>
            <a:r>
              <a:rPr lang="en-GB" sz="3200" dirty="0">
                <a:solidFill>
                  <a:srgbClr val="CC3300"/>
                </a:solidFill>
                <a:latin typeface="Comic Sans MS" pitchFamily="66" charset="0"/>
              </a:rPr>
              <a:t>DIG DEEP,</a:t>
            </a:r>
            <a:br>
              <a:rPr lang="en-GB" sz="3200" dirty="0">
                <a:solidFill>
                  <a:srgbClr val="CC3300"/>
                </a:solidFill>
                <a:latin typeface="Comic Sans MS" pitchFamily="66" charset="0"/>
              </a:rPr>
            </a:br>
            <a:r>
              <a:rPr lang="en-GB" sz="3200" dirty="0">
                <a:solidFill>
                  <a:srgbClr val="CC3300"/>
                </a:solidFill>
                <a:latin typeface="Comic Sans MS" pitchFamily="66" charset="0"/>
              </a:rPr>
              <a:t>STRETCH,</a:t>
            </a:r>
            <a:br>
              <a:rPr lang="en-GB" sz="3200" dirty="0">
                <a:solidFill>
                  <a:srgbClr val="CC3300"/>
                </a:solidFill>
                <a:latin typeface="Comic Sans MS" pitchFamily="66" charset="0"/>
              </a:rPr>
            </a:br>
            <a:r>
              <a:rPr lang="en-GB" sz="3200" dirty="0">
                <a:solidFill>
                  <a:srgbClr val="CC3300"/>
                </a:solidFill>
                <a:latin typeface="Comic Sans MS" pitchFamily="66" charset="0"/>
              </a:rPr>
              <a:t>DREAM BIG!</a:t>
            </a:r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Comic Sans MS" pitchFamily="66" charset="0"/>
              </a:rPr>
            </a:b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st070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6200"/>
            <a:ext cx="4863173" cy="66294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181600" y="152400"/>
            <a:ext cx="3810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Know, though, that things worth doing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seldom come easy.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There will be good days.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And there will be bad days.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There will be times when you want to turn around,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pack it up, and call it quits.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Those times tell you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that you are pushing yourself,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that you are not afraid to learn by trying.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10050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43434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4572000"/>
            <a:ext cx="731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solidFill>
                  <a:srgbClr val="CC3300"/>
                </a:solidFill>
                <a:latin typeface="Comic Sans MS" pitchFamily="66" charset="0"/>
              </a:rPr>
              <a:t>PERSIST</a:t>
            </a: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Because with an idea,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determination, and the right tools,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you can do great things.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Let your instincts, your intellect,</a:t>
            </a:r>
            <a:b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 b="1" dirty="0">
                <a:solidFill>
                  <a:schemeClr val="bg1"/>
                </a:solidFill>
                <a:latin typeface="Comic Sans MS" pitchFamily="66" charset="0"/>
              </a:rPr>
              <a:t>and your heart, guide you.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19800" y="603250"/>
            <a:ext cx="31242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CC3300"/>
                </a:solidFill>
                <a:latin typeface="Comic Sans MS" pitchFamily="66" charset="0"/>
              </a:rPr>
              <a:t>TRUST</a:t>
            </a: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Believe in the incredible power of the human mind.</a:t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Of doing something that makes a difference.</a:t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Of working hard.</a:t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Of laughing and hoping. Of lazy afternoons.</a:t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Of lasting friends.</a:t>
            </a:r>
            <a:br>
              <a:rPr lang="en-GB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400">
                <a:solidFill>
                  <a:schemeClr val="bg1"/>
                </a:solidFill>
                <a:latin typeface="Comic Sans MS" pitchFamily="66" charset="0"/>
              </a:rPr>
              <a:t>Of all the things that will cross your path this year. </a:t>
            </a:r>
          </a:p>
        </p:txBody>
      </p:sp>
      <p:pic>
        <p:nvPicPr>
          <p:cNvPr id="7173" name="Picture 5" descr="10075706"/>
          <p:cNvPicPr>
            <a:picLocks noChangeAspect="1" noChangeArrowheads="1"/>
          </p:cNvPicPr>
          <p:nvPr/>
        </p:nvPicPr>
        <p:blipFill>
          <a:blip r:embed="rId3"/>
          <a:srcRect r="15237"/>
          <a:stretch>
            <a:fillRect/>
          </a:stretch>
        </p:blipFill>
        <p:spPr bwMode="auto">
          <a:xfrm>
            <a:off x="0" y="0"/>
            <a:ext cx="5791200" cy="70866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62600" y="2133600"/>
            <a:ext cx="2895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The start of something new</a:t>
            </a:r>
            <a:br>
              <a:rPr lang="en-GB" sz="2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en-GB" sz="2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brings the hope of something great,</a:t>
            </a:r>
            <a:br>
              <a:rPr lang="en-GB" sz="2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en-GB" sz="2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ANYTHING IS POSSIBLE. </a:t>
            </a:r>
          </a:p>
        </p:txBody>
      </p:sp>
      <p:pic>
        <p:nvPicPr>
          <p:cNvPr id="8198" name="Picture 6" descr="ngs0_6776"/>
          <p:cNvPicPr>
            <a:picLocks noChangeAspect="1" noChangeArrowheads="1"/>
          </p:cNvPicPr>
          <p:nvPr/>
        </p:nvPicPr>
        <p:blipFill>
          <a:blip r:embed="rId3"/>
          <a:srcRect l="22522"/>
          <a:stretch>
            <a:fillRect/>
          </a:stretch>
        </p:blipFill>
        <p:spPr bwMode="auto">
          <a:xfrm>
            <a:off x="0" y="0"/>
            <a:ext cx="5257800" cy="69215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theme/theme1.xml><?xml version="1.0" encoding="utf-8"?>
<a:theme xmlns:a="http://schemas.openxmlformats.org/drawingml/2006/main" name="Anything is Possible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Anything is Possible</Template>
  <TotalTime>7</TotalTime>
  <Words>40</Words>
  <Application>Microsoft PowerPoint</Application>
  <PresentationFormat>On-screen Show (4:3)</PresentationFormat>
  <Paragraphs>16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Anything is Possible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keywords>www.funonthenet.in</cp:keywords>
  <cp:lastModifiedBy>User</cp:lastModifiedBy>
  <cp:revision>2</cp:revision>
  <dcterms:created xsi:type="dcterms:W3CDTF">2007-09-21T05:58:01Z</dcterms:created>
  <dcterms:modified xsi:type="dcterms:W3CDTF">2007-11-23T17:21:36Z</dcterms:modified>
</cp:coreProperties>
</file>