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8"/>
    <p:penClr>
      <a:schemeClr val="tx1"/>
    </p:penClr>
  </p:showPr>
  <p:clrMru>
    <a:srgbClr val="0000FF"/>
    <a:srgbClr val="FFFF00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6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1E9EAA1-C1AC-45AE-8551-56B32A5EE00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2C59D8-9408-498E-B389-E0554F61FA6C}" type="slidenum">
              <a:rPr lang="en-US"/>
              <a:pPr/>
              <a:t>1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548183-505B-4A78-88EE-E8C7F940B664}" type="slidenum">
              <a:rPr lang="en-US"/>
              <a:pPr/>
              <a:t>2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A7914C-D250-45D2-A0F2-44E1E1FC1205}" type="slidenum">
              <a:rPr lang="en-US"/>
              <a:pPr/>
              <a:t>3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EE84DF-C4BE-45FF-A526-47C8BF20B8B5}" type="slidenum">
              <a:rPr lang="en-US"/>
              <a:pPr/>
              <a:t>4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9F7F40-2B41-4FD7-94D4-938058A731B6}" type="slidenum">
              <a:rPr lang="en-US"/>
              <a:pPr/>
              <a:t>5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075D89-597B-40BA-A21A-FB1B7AA0262E}" type="slidenum">
              <a:rPr lang="en-US"/>
              <a:pPr/>
              <a:t>6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5A9979-8238-456A-BFB1-A0C66B3BBA5B}" type="slidenum">
              <a:rPr lang="en-US"/>
              <a:pPr/>
              <a:t>7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www.fotn.in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5957D-FB89-4B88-BB39-4F79054E891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www.fotn.in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2A7DF6-8E35-41DD-AE5E-0D49B88A5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www.fotn.in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E89E9E-7238-4D39-BA59-8E5251358AC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www.fotn.in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45F18D-CC2A-48F3-B753-AFC3340338F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www.fotn.in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7C9CE-F092-4B3C-A7D7-0639ED45333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www.fotn.in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E01259-A0C5-4832-8EB0-E0591E1893F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www.fotn.in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7535D8-9D63-4416-9EE2-9F0C1D24CE0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www.fotn.in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AF778-B2BF-4FA8-9D8D-1F6E7D32938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www.fotn.in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416C33-E4EA-4E80-8B49-DAE6DFFAB61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www.fotn.in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F2B78-BF0D-4E5D-A2A2-30615817033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www.fotn.in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E6944D-3C65-400C-AC34-9F7F2DFB003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72400" y="6477000"/>
            <a:ext cx="1219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GB"/>
              <a:t>www.fotn.in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C77BAF6-BD3E-4538-BC02-EB5D3251EE8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stk29573bi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87488" y="0"/>
            <a:ext cx="6169025" cy="7010400"/>
          </a:xfrm>
          <a:prstGeom prst="rect">
            <a:avLst/>
          </a:prstGeom>
          <a:noFill/>
        </p:spPr>
      </p:pic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 rot="5400000">
            <a:off x="-2428875" y="-4124325"/>
            <a:ext cx="6324600" cy="146685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639999" lon="20699999" rev="0"/>
              </a:camera>
              <a:lightRig rig="legacyNormal3" dir="l"/>
            </a:scene3d>
            <a:sp3d extrusionH="201600" prstMaterial="legacyPlastic">
              <a:extrusionClr>
                <a:srgbClr val="FF9966"/>
              </a:extrusionClr>
            </a:sp3d>
          </a:bodyPr>
          <a:lstStyle/>
          <a:p>
            <a:pPr algn="ctr" fontAlgn="auto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chemeClr val="tx1"/>
                    </a:gs>
                    <a:gs pos="50000">
                      <a:srgbClr val="FFFFFF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Arial Black"/>
              </a:rPr>
              <a:t>ANYTHING IS</a:t>
            </a:r>
          </a:p>
        </p:txBody>
      </p:sp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 rot="5400000">
            <a:off x="5029200" y="9677400"/>
            <a:ext cx="6324600" cy="12954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639999" lon="20699999" rev="0"/>
              </a:camera>
              <a:lightRig rig="legacyNormal3" dir="l"/>
            </a:scene3d>
            <a:sp3d extrusionH="201600" prstMaterial="legacyPlastic">
              <a:extrusionClr>
                <a:srgbClr val="FF9966"/>
              </a:extrusionClr>
            </a:sp3d>
          </a:bodyPr>
          <a:lstStyle/>
          <a:p>
            <a:pPr algn="ctr" fontAlgn="auto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chemeClr val="tx1"/>
                    </a:gs>
                    <a:gs pos="50000">
                      <a:srgbClr val="FFFFFF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Arial Black"/>
              </a:rPr>
              <a:t>POSSIBLE</a:t>
            </a:r>
          </a:p>
        </p:txBody>
      </p:sp>
    </p:spTree>
  </p:cSld>
  <p:clrMapOvr>
    <a:masterClrMapping/>
  </p:clrMapOvr>
  <p:transition>
    <p:sndAc>
      <p:stSnd loop="1">
        <p:snd r:embed="rId3" name="costaric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44444E-6 L 0.00312 0.93888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4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0.00417 -1.05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5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  <p:bldP spid="20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fst0700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019800" cy="6959600"/>
          </a:xfrm>
          <a:prstGeom prst="rect">
            <a:avLst/>
          </a:prstGeom>
          <a:noFill/>
          <a:ln w="76200" cmpd="tri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6324600" y="746125"/>
            <a:ext cx="2743200" cy="52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b="1">
                <a:solidFill>
                  <a:schemeClr val="bg1"/>
                </a:solidFill>
                <a:latin typeface="Comic Sans MS" pitchFamily="66" charset="0"/>
              </a:rPr>
              <a:t>If there was ever a time to dare,</a:t>
            </a:r>
            <a:br>
              <a:rPr lang="en-GB" sz="2000" b="1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000" b="1">
                <a:solidFill>
                  <a:schemeClr val="bg1"/>
                </a:solidFill>
                <a:latin typeface="Comic Sans MS" pitchFamily="66" charset="0"/>
              </a:rPr>
              <a:t>to make a difference,</a:t>
            </a:r>
            <a:br>
              <a:rPr lang="en-GB" sz="2000" b="1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000" b="1">
                <a:solidFill>
                  <a:schemeClr val="bg1"/>
                </a:solidFill>
                <a:latin typeface="Comic Sans MS" pitchFamily="66" charset="0"/>
              </a:rPr>
              <a:t>to embark on something worth doing,</a:t>
            </a:r>
            <a:br>
              <a:rPr lang="en-GB" sz="2000" b="1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000" b="1">
                <a:solidFill>
                  <a:srgbClr val="CC3300"/>
                </a:solidFill>
                <a:latin typeface="Comic Sans MS" pitchFamily="66" charset="0"/>
              </a:rPr>
              <a:t>IT IS NOW.</a:t>
            </a:r>
            <a:r>
              <a:rPr lang="en-GB" sz="2000" b="1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en-GB" sz="2000" b="1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000" b="1">
                <a:solidFill>
                  <a:schemeClr val="bg1"/>
                </a:solidFill>
                <a:latin typeface="Comic Sans MS" pitchFamily="66" charset="0"/>
              </a:rPr>
              <a:t>Not for any grand cause, necessarily...</a:t>
            </a:r>
            <a:br>
              <a:rPr lang="en-GB" sz="2000" b="1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000" b="1">
                <a:solidFill>
                  <a:schemeClr val="bg1"/>
                </a:solidFill>
                <a:latin typeface="Comic Sans MS" pitchFamily="66" charset="0"/>
              </a:rPr>
              <a:t>but for something that tugs at your heart, something that's your inspiration,</a:t>
            </a:r>
            <a:br>
              <a:rPr lang="en-GB" sz="2000" b="1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000" b="1">
                <a:solidFill>
                  <a:schemeClr val="bg1"/>
                </a:solidFill>
                <a:latin typeface="Comic Sans MS" pitchFamily="66" charset="0"/>
              </a:rPr>
              <a:t>something that's your dream. 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www.fotn.in</a:t>
            </a:r>
          </a:p>
        </p:txBody>
      </p:sp>
      <p:pic>
        <p:nvPicPr>
          <p:cNvPr id="4099" name="Picture 3" descr="fst0700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0"/>
            <a:ext cx="5486400" cy="6959600"/>
          </a:xfrm>
          <a:prstGeom prst="rect">
            <a:avLst/>
          </a:prstGeom>
          <a:noFill/>
          <a:ln w="76200" cmpd="tri">
            <a:solidFill>
              <a:srgbClr val="000000"/>
            </a:solidFill>
            <a:miter lim="800000"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533400" y="685800"/>
            <a:ext cx="25146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dirty="0">
                <a:solidFill>
                  <a:schemeClr val="bg1"/>
                </a:solidFill>
                <a:latin typeface="Comic Sans MS" pitchFamily="66" charset="0"/>
              </a:rPr>
              <a:t>You owe it to yourself</a:t>
            </a:r>
            <a:br>
              <a:rPr lang="en-GB" sz="3200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3200" dirty="0">
                <a:solidFill>
                  <a:schemeClr val="bg1"/>
                </a:solidFill>
                <a:latin typeface="Comic Sans MS" pitchFamily="66" charset="0"/>
              </a:rPr>
              <a:t>to make your days here count.</a:t>
            </a:r>
            <a:br>
              <a:rPr lang="en-GB" sz="3200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3200" dirty="0">
                <a:solidFill>
                  <a:srgbClr val="CC3300"/>
                </a:solidFill>
                <a:latin typeface="Comic Sans MS" pitchFamily="66" charset="0"/>
              </a:rPr>
              <a:t>HAVE FUN,</a:t>
            </a:r>
            <a:br>
              <a:rPr lang="en-GB" sz="3200" dirty="0">
                <a:solidFill>
                  <a:srgbClr val="CC3300"/>
                </a:solidFill>
                <a:latin typeface="Comic Sans MS" pitchFamily="66" charset="0"/>
              </a:rPr>
            </a:br>
            <a:r>
              <a:rPr lang="en-GB" sz="3200" dirty="0">
                <a:solidFill>
                  <a:srgbClr val="CC3300"/>
                </a:solidFill>
                <a:latin typeface="Comic Sans MS" pitchFamily="66" charset="0"/>
              </a:rPr>
              <a:t>DIG DEEP,</a:t>
            </a:r>
            <a:br>
              <a:rPr lang="en-GB" sz="3200" dirty="0">
                <a:solidFill>
                  <a:srgbClr val="CC3300"/>
                </a:solidFill>
                <a:latin typeface="Comic Sans MS" pitchFamily="66" charset="0"/>
              </a:rPr>
            </a:br>
            <a:r>
              <a:rPr lang="en-GB" sz="3200" dirty="0">
                <a:solidFill>
                  <a:srgbClr val="CC3300"/>
                </a:solidFill>
                <a:latin typeface="Comic Sans MS" pitchFamily="66" charset="0"/>
              </a:rPr>
              <a:t>STRETCH,</a:t>
            </a:r>
            <a:br>
              <a:rPr lang="en-GB" sz="3200" dirty="0">
                <a:solidFill>
                  <a:srgbClr val="CC3300"/>
                </a:solidFill>
                <a:latin typeface="Comic Sans MS" pitchFamily="66" charset="0"/>
              </a:rPr>
            </a:br>
            <a:r>
              <a:rPr lang="en-GB" sz="3200" dirty="0">
                <a:solidFill>
                  <a:srgbClr val="CC3300"/>
                </a:solidFill>
                <a:latin typeface="Comic Sans MS" pitchFamily="66" charset="0"/>
              </a:rPr>
              <a:t>DREAM BIG!</a:t>
            </a:r>
            <a:r>
              <a:rPr lang="en-GB" sz="3200" dirty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en-GB" sz="3200" dirty="0">
                <a:solidFill>
                  <a:schemeClr val="bg1"/>
                </a:solidFill>
                <a:latin typeface="Comic Sans MS" pitchFamily="66" charset="0"/>
              </a:rPr>
            </a:br>
            <a:endParaRPr lang="en-GB" sz="32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fst07001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76200"/>
            <a:ext cx="4863173" cy="6629400"/>
          </a:xfrm>
          <a:prstGeom prst="rect">
            <a:avLst/>
          </a:prstGeom>
          <a:noFill/>
          <a:ln w="76200" cmpd="tri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5181600" y="152400"/>
            <a:ext cx="38100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 dirty="0">
                <a:solidFill>
                  <a:schemeClr val="bg1"/>
                </a:solidFill>
                <a:latin typeface="Comic Sans MS" pitchFamily="66" charset="0"/>
              </a:rPr>
              <a:t>Know, though, that things worth doing</a:t>
            </a:r>
            <a:br>
              <a:rPr lang="en-GB" sz="2400" b="1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400" b="1" dirty="0">
                <a:solidFill>
                  <a:schemeClr val="bg1"/>
                </a:solidFill>
                <a:latin typeface="Comic Sans MS" pitchFamily="66" charset="0"/>
              </a:rPr>
              <a:t>seldom come easy.</a:t>
            </a:r>
            <a:br>
              <a:rPr lang="en-GB" sz="2400" b="1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400" b="1" dirty="0">
                <a:solidFill>
                  <a:schemeClr val="bg1"/>
                </a:solidFill>
                <a:latin typeface="Comic Sans MS" pitchFamily="66" charset="0"/>
              </a:rPr>
              <a:t>There will be good days.</a:t>
            </a:r>
            <a:br>
              <a:rPr lang="en-GB" sz="2400" b="1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400" b="1" dirty="0">
                <a:solidFill>
                  <a:schemeClr val="bg1"/>
                </a:solidFill>
                <a:latin typeface="Comic Sans MS" pitchFamily="66" charset="0"/>
              </a:rPr>
              <a:t>And there will be bad days.</a:t>
            </a:r>
            <a:br>
              <a:rPr lang="en-GB" sz="2400" b="1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400" b="1" dirty="0">
                <a:solidFill>
                  <a:schemeClr val="bg1"/>
                </a:solidFill>
                <a:latin typeface="Comic Sans MS" pitchFamily="66" charset="0"/>
              </a:rPr>
              <a:t>There will be times when you want to turn around,</a:t>
            </a:r>
            <a:br>
              <a:rPr lang="en-GB" sz="2400" b="1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400" b="1" dirty="0">
                <a:solidFill>
                  <a:schemeClr val="bg1"/>
                </a:solidFill>
                <a:latin typeface="Comic Sans MS" pitchFamily="66" charset="0"/>
              </a:rPr>
              <a:t>pack it up, and call it quits.</a:t>
            </a:r>
            <a:br>
              <a:rPr lang="en-GB" sz="2400" b="1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400" b="1" dirty="0">
                <a:solidFill>
                  <a:schemeClr val="bg1"/>
                </a:solidFill>
                <a:latin typeface="Comic Sans MS" pitchFamily="66" charset="0"/>
              </a:rPr>
              <a:t>Those times tell you</a:t>
            </a:r>
            <a:br>
              <a:rPr lang="en-GB" sz="2400" b="1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400" b="1" dirty="0">
                <a:solidFill>
                  <a:schemeClr val="bg1"/>
                </a:solidFill>
                <a:latin typeface="Comic Sans MS" pitchFamily="66" charset="0"/>
              </a:rPr>
              <a:t>that you are pushing yourself,</a:t>
            </a:r>
            <a:br>
              <a:rPr lang="en-GB" sz="2400" b="1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400" b="1" dirty="0">
                <a:solidFill>
                  <a:schemeClr val="bg1"/>
                </a:solidFill>
                <a:latin typeface="Comic Sans MS" pitchFamily="66" charset="0"/>
              </a:rPr>
              <a:t>that you are not afraid to learn by trying. 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1005003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372600" cy="4343400"/>
          </a:xfrm>
          <a:prstGeom prst="rect">
            <a:avLst/>
          </a:prstGeom>
          <a:noFill/>
          <a:ln w="76200" cmpd="tri">
            <a:solidFill>
              <a:srgbClr val="000000"/>
            </a:solidFill>
            <a:miter lim="800000"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914400" y="4572000"/>
            <a:ext cx="7315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 dirty="0">
                <a:solidFill>
                  <a:srgbClr val="CC3300"/>
                </a:solidFill>
                <a:latin typeface="Comic Sans MS" pitchFamily="66" charset="0"/>
              </a:rPr>
              <a:t>PERSIST</a:t>
            </a:r>
            <a:r>
              <a:rPr lang="en-GB" sz="2400" b="1" dirty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en-GB" sz="2400" b="1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400" b="1" dirty="0">
                <a:solidFill>
                  <a:schemeClr val="bg1"/>
                </a:solidFill>
                <a:latin typeface="Comic Sans MS" pitchFamily="66" charset="0"/>
              </a:rPr>
              <a:t>Because with an idea,</a:t>
            </a:r>
            <a:br>
              <a:rPr lang="en-GB" sz="2400" b="1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400" b="1" dirty="0">
                <a:solidFill>
                  <a:schemeClr val="bg1"/>
                </a:solidFill>
                <a:latin typeface="Comic Sans MS" pitchFamily="66" charset="0"/>
              </a:rPr>
              <a:t>determination, and the right tools,</a:t>
            </a:r>
            <a:br>
              <a:rPr lang="en-GB" sz="2400" b="1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400" b="1" dirty="0">
                <a:solidFill>
                  <a:schemeClr val="bg1"/>
                </a:solidFill>
                <a:latin typeface="Comic Sans MS" pitchFamily="66" charset="0"/>
              </a:rPr>
              <a:t>you can do great things.</a:t>
            </a:r>
            <a:br>
              <a:rPr lang="en-GB" sz="2400" b="1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400" b="1" dirty="0">
                <a:solidFill>
                  <a:schemeClr val="bg1"/>
                </a:solidFill>
                <a:latin typeface="Comic Sans MS" pitchFamily="66" charset="0"/>
              </a:rPr>
              <a:t>Let your instincts, your intellect,</a:t>
            </a:r>
            <a:br>
              <a:rPr lang="en-GB" sz="2400" b="1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400" b="1" dirty="0">
                <a:solidFill>
                  <a:schemeClr val="bg1"/>
                </a:solidFill>
                <a:latin typeface="Comic Sans MS" pitchFamily="66" charset="0"/>
              </a:rPr>
              <a:t>and your heart, guide you. 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019800" y="603250"/>
            <a:ext cx="3124200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>
                <a:solidFill>
                  <a:srgbClr val="CC3300"/>
                </a:solidFill>
                <a:latin typeface="Comic Sans MS" pitchFamily="66" charset="0"/>
              </a:rPr>
              <a:t>TRUST</a:t>
            </a:r>
            <a:r>
              <a:rPr lang="en-GB" sz="240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en-GB" sz="240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400">
                <a:solidFill>
                  <a:schemeClr val="bg1"/>
                </a:solidFill>
                <a:latin typeface="Comic Sans MS" pitchFamily="66" charset="0"/>
              </a:rPr>
              <a:t>Believe in the incredible power of the human mind.</a:t>
            </a:r>
            <a:br>
              <a:rPr lang="en-GB" sz="240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400">
                <a:solidFill>
                  <a:schemeClr val="bg1"/>
                </a:solidFill>
                <a:latin typeface="Comic Sans MS" pitchFamily="66" charset="0"/>
              </a:rPr>
              <a:t>Of doing something that makes a difference.</a:t>
            </a:r>
            <a:br>
              <a:rPr lang="en-GB" sz="240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400">
                <a:solidFill>
                  <a:schemeClr val="bg1"/>
                </a:solidFill>
                <a:latin typeface="Comic Sans MS" pitchFamily="66" charset="0"/>
              </a:rPr>
              <a:t>Of working hard.</a:t>
            </a:r>
            <a:br>
              <a:rPr lang="en-GB" sz="240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400">
                <a:solidFill>
                  <a:schemeClr val="bg1"/>
                </a:solidFill>
                <a:latin typeface="Comic Sans MS" pitchFamily="66" charset="0"/>
              </a:rPr>
              <a:t>Of laughing and hoping. Of lazy afternoons.</a:t>
            </a:r>
            <a:br>
              <a:rPr lang="en-GB" sz="240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400">
                <a:solidFill>
                  <a:schemeClr val="bg1"/>
                </a:solidFill>
                <a:latin typeface="Comic Sans MS" pitchFamily="66" charset="0"/>
              </a:rPr>
              <a:t>Of lasting friends.</a:t>
            </a:r>
            <a:br>
              <a:rPr lang="en-GB" sz="240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400">
                <a:solidFill>
                  <a:schemeClr val="bg1"/>
                </a:solidFill>
                <a:latin typeface="Comic Sans MS" pitchFamily="66" charset="0"/>
              </a:rPr>
              <a:t>Of all the things that will cross your path this year. </a:t>
            </a:r>
          </a:p>
        </p:txBody>
      </p:sp>
      <p:pic>
        <p:nvPicPr>
          <p:cNvPr id="7173" name="Picture 5" descr="10075706"/>
          <p:cNvPicPr>
            <a:picLocks noChangeAspect="1" noChangeArrowheads="1"/>
          </p:cNvPicPr>
          <p:nvPr/>
        </p:nvPicPr>
        <p:blipFill>
          <a:blip r:embed="rId3"/>
          <a:srcRect r="15237"/>
          <a:stretch>
            <a:fillRect/>
          </a:stretch>
        </p:blipFill>
        <p:spPr bwMode="auto">
          <a:xfrm>
            <a:off x="0" y="0"/>
            <a:ext cx="5791200" cy="7086600"/>
          </a:xfrm>
          <a:prstGeom prst="rect">
            <a:avLst/>
          </a:prstGeom>
          <a:noFill/>
          <a:ln w="76200" cmpd="tri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562600" y="2133600"/>
            <a:ext cx="2895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The start of something new</a:t>
            </a:r>
            <a:br>
              <a:rPr lang="en-GB" sz="2400" b="1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</a:br>
            <a:r>
              <a:rPr lang="en-GB" sz="2400" b="1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brings the hope of something great,</a:t>
            </a:r>
            <a:br>
              <a:rPr lang="en-GB" sz="2400" b="1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</a:br>
            <a:r>
              <a:rPr lang="en-GB" sz="2400" b="1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ANYTHING IS POSSIBLE. </a:t>
            </a:r>
          </a:p>
        </p:txBody>
      </p:sp>
      <p:pic>
        <p:nvPicPr>
          <p:cNvPr id="8198" name="Picture 6" descr="ngs0_6776"/>
          <p:cNvPicPr>
            <a:picLocks noChangeAspect="1" noChangeArrowheads="1"/>
          </p:cNvPicPr>
          <p:nvPr/>
        </p:nvPicPr>
        <p:blipFill>
          <a:blip r:embed="rId3"/>
          <a:srcRect l="22522"/>
          <a:stretch>
            <a:fillRect/>
          </a:stretch>
        </p:blipFill>
        <p:spPr bwMode="auto">
          <a:xfrm>
            <a:off x="0" y="0"/>
            <a:ext cx="5257800" cy="6921500"/>
          </a:xfrm>
          <a:prstGeom prst="rect">
            <a:avLst/>
          </a:prstGeom>
          <a:noFill/>
          <a:ln w="76200" cmpd="tri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</p:bldLst>
  </p:timing>
</p:sld>
</file>

<file path=ppt/theme/theme1.xml><?xml version="1.0" encoding="utf-8"?>
<a:theme xmlns:a="http://schemas.openxmlformats.org/drawingml/2006/main" name="Anything is Possible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FF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FFF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Anything is Possible</Template>
  <TotalTime>7</TotalTime>
  <Words>40</Words>
  <Application>Microsoft PowerPoint</Application>
  <PresentationFormat>On-screen Show (4:3)</PresentationFormat>
  <Paragraphs>16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Anything is Possible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keywords>www.funonthenet.in</cp:keywords>
  <cp:lastModifiedBy>User</cp:lastModifiedBy>
  <cp:revision>2</cp:revision>
  <dcterms:created xsi:type="dcterms:W3CDTF">2007-09-21T05:58:01Z</dcterms:created>
  <dcterms:modified xsi:type="dcterms:W3CDTF">2007-11-23T17:21:36Z</dcterms:modified>
</cp:coreProperties>
</file>